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28" r:id="rId5"/>
    <p:sldMasterId id="2147484129" r:id="rId6"/>
    <p:sldMasterId id="2147484130" r:id="rId7"/>
    <p:sldMasterId id="2147484131" r:id="rId8"/>
    <p:sldMasterId id="2147484132" r:id="rId9"/>
    <p:sldMasterId id="2147484133" r:id="rId10"/>
    <p:sldMasterId id="2147484134" r:id="rId11"/>
    <p:sldMasterId id="2147484135" r:id="rId12"/>
    <p:sldMasterId id="2147484136" r:id="rId13"/>
    <p:sldMasterId id="2147484137"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Lst>
  <p:sldSz cy="5143500" cx="9144000"/>
  <p:notesSz cx="6858000" cy="9144000"/>
  <p:embeddedFontLst>
    <p:embeddedFont>
      <p:font typeface="Montserrat"/>
      <p:regular r:id="rId55"/>
      <p:bold r:id="rId56"/>
      <p:italic r:id="rId57"/>
      <p:boldItalic r:id="rId58"/>
    </p:embeddedFont>
    <p:embeddedFont>
      <p:font typeface="Montserrat Medium"/>
      <p:regular r:id="rId59"/>
      <p:bold r:id="rId60"/>
      <p:italic r:id="rId61"/>
      <p:boldItalic r:id="rId62"/>
    </p:embeddedFont>
    <p:embeddedFont>
      <p:font typeface="Montserrat ExtraBold"/>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0"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Master" Target="slideMasters/slideMaster5.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slide" Target="slides/slide3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32" Type="http://schemas.openxmlformats.org/officeDocument/2006/relationships/slide" Target="slides/slide17.xml"/><Relationship Id="rId35" Type="http://schemas.openxmlformats.org/officeDocument/2006/relationships/slide" Target="slides/slide20.xml"/><Relationship Id="rId34" Type="http://schemas.openxmlformats.org/officeDocument/2006/relationships/slide" Target="slides/slide19.xml"/><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62" Type="http://schemas.openxmlformats.org/officeDocument/2006/relationships/font" Target="fonts/MontserratMedium-boldItalic.fntdata"/><Relationship Id="rId61" Type="http://schemas.openxmlformats.org/officeDocument/2006/relationships/font" Target="fonts/MontserratMedium-italic.fntdata"/><Relationship Id="rId20" Type="http://schemas.openxmlformats.org/officeDocument/2006/relationships/slide" Target="slides/slide5.xml"/><Relationship Id="rId64" Type="http://schemas.openxmlformats.org/officeDocument/2006/relationships/font" Target="fonts/MontserratExtraBold-boldItalic.fntdata"/><Relationship Id="rId63" Type="http://schemas.openxmlformats.org/officeDocument/2006/relationships/font" Target="fonts/MontserratExtraBold-bold.fntdata"/><Relationship Id="rId22" Type="http://schemas.openxmlformats.org/officeDocument/2006/relationships/slide" Target="slides/slide7.xml"/><Relationship Id="rId21" Type="http://schemas.openxmlformats.org/officeDocument/2006/relationships/slide" Target="slides/slide6.xml"/><Relationship Id="rId24" Type="http://schemas.openxmlformats.org/officeDocument/2006/relationships/slide" Target="slides/slide9.xml"/><Relationship Id="rId23" Type="http://schemas.openxmlformats.org/officeDocument/2006/relationships/slide" Target="slides/slide8.xml"/><Relationship Id="rId60" Type="http://schemas.openxmlformats.org/officeDocument/2006/relationships/font" Target="fonts/MontserratMedium-bold.fntdata"/><Relationship Id="rId26" Type="http://schemas.openxmlformats.org/officeDocument/2006/relationships/slide" Target="slides/slide11.xml"/><Relationship Id="rId25" Type="http://schemas.openxmlformats.org/officeDocument/2006/relationships/slide" Target="slides/slide10.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11" Type="http://schemas.openxmlformats.org/officeDocument/2006/relationships/slideMaster" Target="slideMasters/slideMaster7.xml"/><Relationship Id="rId55" Type="http://schemas.openxmlformats.org/officeDocument/2006/relationships/font" Target="fonts/Montserrat-regular.fntdata"/><Relationship Id="rId10" Type="http://schemas.openxmlformats.org/officeDocument/2006/relationships/slideMaster" Target="slideMasters/slideMaster6.xml"/><Relationship Id="rId54" Type="http://schemas.openxmlformats.org/officeDocument/2006/relationships/slide" Target="slides/slide39.xml"/><Relationship Id="rId13" Type="http://schemas.openxmlformats.org/officeDocument/2006/relationships/slideMaster" Target="slideMasters/slideMaster9.xml"/><Relationship Id="rId57" Type="http://schemas.openxmlformats.org/officeDocument/2006/relationships/font" Target="fonts/Montserrat-italic.fntdata"/><Relationship Id="rId12" Type="http://schemas.openxmlformats.org/officeDocument/2006/relationships/slideMaster" Target="slideMasters/slideMaster8.xml"/><Relationship Id="rId56" Type="http://schemas.openxmlformats.org/officeDocument/2006/relationships/font" Target="fonts/Montserrat-bold.fntdata"/><Relationship Id="rId15" Type="http://schemas.openxmlformats.org/officeDocument/2006/relationships/notesMaster" Target="notesMasters/notesMaster1.xml"/><Relationship Id="rId59" Type="http://schemas.openxmlformats.org/officeDocument/2006/relationships/font" Target="fonts/MontserratMedium-regular.fntdata"/><Relationship Id="rId14" Type="http://schemas.openxmlformats.org/officeDocument/2006/relationships/slideMaster" Target="slideMasters/slideMaster10.xml"/><Relationship Id="rId58" Type="http://schemas.openxmlformats.org/officeDocument/2006/relationships/font" Target="fonts/Montserrat-boldItalic.fntdata"/><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6-10T08:20:30.119">
    <p:pos x="331" y="249"/>
    <p:text>+sebastien.aubriot@devoteam.com</p:text>
  </p:cm>
  <p:cm authorId="0" idx="2" dt="2020-04-07T09:56:15.088">
    <p:pos x="331" y="249"/>
    <p:text>https://docs.google.com/document/d/1gnYfArfFg1IQ574V1nnoikxufM50oeDVZSXp72a2Yuw/edit#heading=h.7f0rpysbq8bx</p:text>
  </p:cm>
  <p:cm authorId="0" idx="3" dt="2020-06-10T08:20:30.119">
    <p:pos x="331" y="249"/>
    <p:text>https://docs.google.com/document/d/1RzlI3vb-oONJc9HdXcKKMs4SSOzxV3C4JyNfEDWYslQ/edit?ts=5ee09643</p:text>
  </p:cm>
  <p:cm authorId="0" idx="4" dt="2020-04-07T08:48:06.530">
    <p:pos x="6000" y="0"/>
    <p:text>lien avec Tech For People / fondation = ref + convictions</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9" dt="2020-04-07T08:55:08.944">
    <p:pos x="486" y="281"/>
    <p:text>revoir slide avec REF française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0" dt="2020-04-07T08:55:29.521">
    <p:pos x="331" y="730"/>
    <p:text>à compléter</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1" dt="2020-04-07T10:02:53.748">
    <p:pos x="331" y="249"/>
    <p:text>Data Gouvernance : data catalog et virtualisation de la donnée</p:text>
  </p:cm>
  <p:cm authorId="0" idx="32" dt="2020-04-07T10:04:47.281">
    <p:pos x="331" y="349"/>
    <p:text>Business : nouveaux produits / nouveaux services / smart assistant Iot ? Data révolutionne les produits et services</p:text>
  </p:cm>
  <p:cm authorId="0" idx="33" dt="2020-04-07T10:04:47.281">
    <p:pos x="331" y="349"/>
    <p:text>exemple Covid ?</p:text>
  </p:cm>
  <p:cm authorId="0" idx="34" dt="2020-04-07T10:01:50.527">
    <p:pos x="331" y="449"/>
    <p:text>Data Foundation : nouveau paysage de la data et nouveau paradigme IT ?</p:text>
  </p:cm>
  <p:cm authorId="0" idx="35" dt="2020-04-07T10:01:50.527">
    <p:pos x="331" y="449"/>
    <p:text>+sebastien.aubriot@devoteam.com</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6" dt="2020-04-06T14:49:40.109">
    <p:pos x="6000" y="0"/>
    <p:text>1 seul picto + description</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7" dt="2020-04-06T14:06:21.907">
    <p:pos x="3107" y="483"/>
    <p:text>5 ou 3 axes ?</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8" dt="2020-04-07T09:38:06.567">
    <p:pos x="1670" y="938"/>
    <p:text>industrialiser modèle ML IA et fournir des données intelligentes au business</p:text>
  </p:cm>
  <p:cm authorId="0" idx="39" dt="2020-04-08T14:31:11.201">
    <p:pos x="378" y="2340"/>
    <p:text>+aymen.chakhari@devoteam.com  peux-tu valider/compléter le contenu stp ?
_Assigned to _</p:text>
  </p:cm>
  <p:cm authorId="0" idx="40" dt="2020-04-08T14:10:31.063">
    <p:pos x="4077" y="482"/>
    <p:text>+aymen.chakhari@devoteam.com merci de compléter tes conseils d'expert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04-22T08:21:59.178">
    <p:pos x="2460" y="841"/>
    <p:text>à confirmer / compléter</p:text>
  </p:cm>
  <p:cm authorId="0" idx="6" dt="2020-04-22T08:21:59.178">
    <p:pos x="2460" y="841"/>
    <p:text>à retirer à priori</p:text>
  </p:cm>
  <p:cm authorId="0" idx="7" dt="2020-04-07T08:46:46.779">
    <p:pos x="6000" y="0"/>
    <p:text>Mettre en avant richesse écosystème = offre européenne / toutes les entités = DTC, Steam, Belgique, NewBic</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04-22T07:58:33.971">
    <p:pos x="172" y="103"/>
    <p:text>titre à trouver</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04-08T14:31:46.471">
    <p:pos x="378" y="2244"/>
    <p:text>+sebastien.aubriot@devoteam.com  peux-tu valider/compléter le contenu stp ?
_Assigned to sebastien.aubriot@devoteam.com_</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0-05-05T09:17:30.725">
    <p:pos x="6000" y="0"/>
    <p:text>Orange
SG
LCL / Franck Wolff - Seb
Carrefour / Seb</p:text>
  </p:cm>
  <p:cm authorId="0" idx="11" dt="2020-05-05T09:17:09.065">
    <p:pos x="6000" y="0"/>
    <p:text>Carrefour et LCL ok</p:text>
  </p:cm>
  <p:cm authorId="0" idx="12" dt="2020-05-05T09:17:30.725">
    <p:pos x="6000" y="0"/>
    <p:text>Seb voit entre Orange ou SG</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0-04-07T09:31:17.249">
    <p:pos x="6000" y="0"/>
    <p:text>Sous offres à revoir</p:text>
  </p:cm>
  <p:cm authorId="0" idx="14" dt="2020-04-07T09:31:17.249">
    <p:pos x="6000" y="0"/>
    <p:text>Smart assistant à ajouter ?</p:text>
  </p:cm>
  <p:cm authorId="0" idx="15" dt="2020-04-08T14:30:46.333">
    <p:pos x="378" y="2340"/>
    <p:text>+francois.benjamin.remazeilles@devoteam.com peux-tu valider/compléter le contenu stp ?
_Assigned to _</p:text>
  </p:cm>
  <p:cm authorId="0" idx="16" dt="2020-04-08T14:09:56.644">
    <p:pos x="4077" y="482"/>
    <p:text>+francois.benjamin.remazeilles@devoteam.com merci de compléter tes conseils d'expert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0-04-07T09:38:06.567">
    <p:pos x="1718" y="690"/>
    <p:text>industrialiser modèle ML IA et fournir des données intelligentes au business</p:text>
  </p:cm>
  <p:cm authorId="0" idx="18" dt="2020-04-08T14:10:31.063">
    <p:pos x="4029" y="482"/>
    <p:text>+aymen.chakhari@devoteam.com merci de compléter tes conseils d'expert</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0-04-07T09:39:24.643">
    <p:pos x="4077" y="482"/>
    <p:text>qui ? à compléter</p:text>
  </p:cm>
  <p:cm authorId="0" idx="20" dt="2020-04-07T09:38:54.969">
    <p:pos x="4077" y="482"/>
    <p:text>FB</p:text>
  </p:cm>
  <p:cm authorId="0" idx="21" dt="2020-04-07T09:39:24.643">
    <p:pos x="4077" y="482"/>
    <p:text>+ Seb focus Data catalog et data virtualisation</p:text>
  </p:cm>
  <p:cm authorId="0" idx="22" dt="2020-04-07T09:40:42.146">
    <p:pos x="1670" y="938"/>
    <p:text>2 axes : Data Driven Company et Data Lab</p:text>
  </p:cm>
  <p:cm authorId="0" idx="23" dt="2020-04-08T14:31:26.380">
    <p:pos x="378" y="2340"/>
    <p:text>+francois.benjamin.remazeilles@devoteam.com  peux-tu valider/compléter le contenu stp ?
_Assigned to _</p:text>
  </p:cm>
  <p:cm authorId="0" idx="24" dt="2020-04-08T14:11:10.365">
    <p:pos x="4077" y="582"/>
    <p:text>+francois.benjamin.remazeilles@devoteam.com merci de compléter tes conseils d'expert</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5" dt="2020-04-07T09:54:45.521">
    <p:pos x="6000" y="0"/>
    <p:text>fuite de données, données sensibles et sécurité plateforme</p:text>
  </p:cm>
  <p:cm authorId="0" idx="26" dt="2020-04-07T09:52:16.696">
    <p:pos x="6000" y="0"/>
    <p:text>DPO et external DPO</p:text>
  </p:cm>
  <p:cm authorId="0" idx="27" dt="2020-04-07T09:54:45.521">
    <p:pos x="6000" y="0"/>
    <p:text>Seb, Catherine, FB, Vincent Gervais</p:text>
  </p:cm>
  <p:cm authorId="0" idx="28" dt="2020-04-07T08:54:39.523">
    <p:pos x="6000" y="100"/>
    <p:text>slide sécu ok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eslivresblancs.fr/resultats-recherche?search_api_views_fulltext=data&amp;x=0&amp;y=0"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72ce8a24fb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72ce8a24fb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000">
                <a:solidFill>
                  <a:schemeClr val="dk1"/>
                </a:solidFill>
              </a:rPr>
              <a:t>“R</a:t>
            </a:r>
            <a:r>
              <a:rPr lang="fr" sz="800">
                <a:solidFill>
                  <a:schemeClr val="dk2"/>
                </a:solidFill>
                <a:latin typeface="Montserrat"/>
                <a:ea typeface="Montserrat"/>
                <a:cs typeface="Montserrat"/>
                <a:sym typeface="Montserrat"/>
              </a:rPr>
              <a:t>enforcez la prise de décision en exploitant les données et en fournissant aux entreprises des services de données de haute qualité, rapides et intelligents.”</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Devoteam accompagne ses clients pour les aider à anticiper les grandes tendances business, créer de nouveaux produits et de nouvelles expériences, prendre des décisions stratégiques éclairées et améliorer la productivité de leurs organisations; </a:t>
            </a:r>
            <a:r>
              <a:rPr b="1" lang="fr">
                <a:solidFill>
                  <a:schemeClr val="dk1"/>
                </a:solidFill>
                <a:latin typeface="Montserrat"/>
                <a:ea typeface="Montserrat"/>
                <a:cs typeface="Montserrat"/>
                <a:sym typeface="Montserrat"/>
              </a:rPr>
              <a:t>et la data est au centre de ces défis et enjeux à relever.</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8" name="Shape 4438"/>
        <p:cNvGrpSpPr/>
        <p:nvPr/>
      </p:nvGrpSpPr>
      <p:grpSpPr>
        <a:xfrm>
          <a:off x="0" y="0"/>
          <a:ext cx="0" cy="0"/>
          <a:chOff x="0" y="0"/>
          <a:chExt cx="0" cy="0"/>
        </a:xfrm>
      </p:grpSpPr>
      <p:sp>
        <p:nvSpPr>
          <p:cNvPr id="4439" name="Google Shape;4439;g72ce8a24fb_0_7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0" name="Google Shape;4440;g72ce8a24fb_0_7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100"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i="1" sz="1100">
              <a:solidFill>
                <a:srgbClr val="FF0000"/>
              </a:solidFill>
            </a:endParaRPr>
          </a:p>
          <a:p>
            <a:pPr indent="0" lvl="0" marL="0" rtl="0" algn="l">
              <a:lnSpc>
                <a:spcPct val="100000"/>
              </a:lnSpc>
              <a:spcBef>
                <a:spcPts val="0"/>
              </a:spcBef>
              <a:spcAft>
                <a:spcPts val="0"/>
              </a:spcAft>
              <a:buClr>
                <a:schemeClr val="dk1"/>
              </a:buClr>
              <a:buSzPts val="1100"/>
              <a:buFont typeface="Arial"/>
              <a:buNone/>
            </a:pPr>
            <a:r>
              <a:t/>
            </a:r>
            <a:endParaRPr i="1" sz="1100">
              <a:solidFill>
                <a:srgbClr val="FF0000"/>
              </a:solidFill>
            </a:endParaRPr>
          </a:p>
          <a:p>
            <a:pPr indent="0" lvl="0" marL="0" rtl="0" algn="l">
              <a:lnSpc>
                <a:spcPct val="100000"/>
              </a:lnSpc>
              <a:spcBef>
                <a:spcPts val="0"/>
              </a:spcBef>
              <a:spcAft>
                <a:spcPts val="0"/>
              </a:spcAft>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7" name="Shape 4467"/>
        <p:cNvGrpSpPr/>
        <p:nvPr/>
      </p:nvGrpSpPr>
      <p:grpSpPr>
        <a:xfrm>
          <a:off x="0" y="0"/>
          <a:ext cx="0" cy="0"/>
          <a:chOff x="0" y="0"/>
          <a:chExt cx="0" cy="0"/>
        </a:xfrm>
      </p:grpSpPr>
      <p:sp>
        <p:nvSpPr>
          <p:cNvPr id="4468" name="Google Shape;4468;g72ce8a24fb_0_109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9" name="Google Shape;4469;g72ce8a24fb_0_1096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100" u="sng">
              <a:latin typeface="Arial"/>
              <a:ea typeface="Arial"/>
              <a:cs typeface="Arial"/>
              <a:sym typeface="Arial"/>
            </a:endParaRPr>
          </a:p>
        </p:txBody>
      </p:sp>
      <p:sp>
        <p:nvSpPr>
          <p:cNvPr id="4470" name="Google Shape;4470;g72ce8a24fb_0_1096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6" name="Shape 4516"/>
        <p:cNvGrpSpPr/>
        <p:nvPr/>
      </p:nvGrpSpPr>
      <p:grpSpPr>
        <a:xfrm>
          <a:off x="0" y="0"/>
          <a:ext cx="0" cy="0"/>
          <a:chOff x="0" y="0"/>
          <a:chExt cx="0" cy="0"/>
        </a:xfrm>
      </p:grpSpPr>
      <p:sp>
        <p:nvSpPr>
          <p:cNvPr id="4517" name="Google Shape;4517;g84ad8f14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8" name="Google Shape;4518;g84ad8f14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100"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i="1" sz="1100">
              <a:solidFill>
                <a:srgbClr val="FF0000"/>
              </a:solidFill>
            </a:endParaRPr>
          </a:p>
          <a:p>
            <a:pPr indent="0" lvl="0" marL="0" rtl="0" algn="l">
              <a:lnSpc>
                <a:spcPct val="100000"/>
              </a:lnSpc>
              <a:spcBef>
                <a:spcPts val="0"/>
              </a:spcBef>
              <a:spcAft>
                <a:spcPts val="0"/>
              </a:spcAft>
              <a:buClr>
                <a:schemeClr val="dk1"/>
              </a:buClr>
              <a:buSzPts val="1100"/>
              <a:buFont typeface="Arial"/>
              <a:buNone/>
            </a:pPr>
            <a:r>
              <a:t/>
            </a:r>
            <a:endParaRPr i="1" sz="1100">
              <a:solidFill>
                <a:srgbClr val="FF0000"/>
              </a:solidFill>
            </a:endParaRPr>
          </a:p>
          <a:p>
            <a:pPr indent="0" lvl="0" marL="0" rtl="0" algn="l">
              <a:lnSpc>
                <a:spcPct val="100000"/>
              </a:lnSpc>
              <a:spcBef>
                <a:spcPts val="0"/>
              </a:spcBef>
              <a:spcAft>
                <a:spcPts val="0"/>
              </a:spcAft>
              <a:buNone/>
            </a:pPr>
            <a:r>
              <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7" name="Shape 4547"/>
        <p:cNvGrpSpPr/>
        <p:nvPr/>
      </p:nvGrpSpPr>
      <p:grpSpPr>
        <a:xfrm>
          <a:off x="0" y="0"/>
          <a:ext cx="0" cy="0"/>
          <a:chOff x="0" y="0"/>
          <a:chExt cx="0" cy="0"/>
        </a:xfrm>
      </p:grpSpPr>
      <p:sp>
        <p:nvSpPr>
          <p:cNvPr id="4548" name="Google Shape;4548;g72ce8a24fb_0_110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9" name="Google Shape;4549;g72ce8a24fb_0_110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100" u="sng">
              <a:latin typeface="Arial"/>
              <a:ea typeface="Arial"/>
              <a:cs typeface="Arial"/>
              <a:sym typeface="Arial"/>
            </a:endParaRPr>
          </a:p>
        </p:txBody>
      </p:sp>
      <p:sp>
        <p:nvSpPr>
          <p:cNvPr id="4550" name="Google Shape;4550;g72ce8a24fb_0_1106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6" name="Shape 4596"/>
        <p:cNvGrpSpPr/>
        <p:nvPr/>
      </p:nvGrpSpPr>
      <p:grpSpPr>
        <a:xfrm>
          <a:off x="0" y="0"/>
          <a:ext cx="0" cy="0"/>
          <a:chOff x="0" y="0"/>
          <a:chExt cx="0" cy="0"/>
        </a:xfrm>
      </p:grpSpPr>
      <p:sp>
        <p:nvSpPr>
          <p:cNvPr id="4597" name="Google Shape;4597;g72ce8a24fb_0_7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8" name="Google Shape;4598;g72ce8a24fb_0_7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100"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i="1" sz="1100">
              <a:solidFill>
                <a:srgbClr val="FF0000"/>
              </a:solidFill>
            </a:endParaRPr>
          </a:p>
          <a:p>
            <a:pPr indent="0" lvl="0" marL="0" rtl="0" algn="l">
              <a:lnSpc>
                <a:spcPct val="100000"/>
              </a:lnSpc>
              <a:spcBef>
                <a:spcPts val="0"/>
              </a:spcBef>
              <a:spcAft>
                <a:spcPts val="0"/>
              </a:spcAft>
              <a:buClr>
                <a:schemeClr val="dk1"/>
              </a:buClr>
              <a:buSzPts val="1100"/>
              <a:buFont typeface="Arial"/>
              <a:buNone/>
            </a:pPr>
            <a:r>
              <a:t/>
            </a:r>
            <a:endParaRPr i="1" sz="1100">
              <a:solidFill>
                <a:srgbClr val="FF0000"/>
              </a:solidFill>
            </a:endParaRPr>
          </a:p>
          <a:p>
            <a:pPr indent="0" lvl="0" marL="0" rtl="0" algn="l">
              <a:lnSpc>
                <a:spcPct val="100000"/>
              </a:lnSpc>
              <a:spcBef>
                <a:spcPts val="0"/>
              </a:spcBef>
              <a:spcAft>
                <a:spcPts val="0"/>
              </a:spcAft>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0" name="Shape 4620"/>
        <p:cNvGrpSpPr/>
        <p:nvPr/>
      </p:nvGrpSpPr>
      <p:grpSpPr>
        <a:xfrm>
          <a:off x="0" y="0"/>
          <a:ext cx="0" cy="0"/>
          <a:chOff x="0" y="0"/>
          <a:chExt cx="0" cy="0"/>
        </a:xfrm>
      </p:grpSpPr>
      <p:sp>
        <p:nvSpPr>
          <p:cNvPr id="4621" name="Google Shape;4621;g72ce8a24fb_0_110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2" name="Google Shape;4622;g72ce8a24fb_0_110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100" u="sng">
              <a:latin typeface="Arial"/>
              <a:ea typeface="Arial"/>
              <a:cs typeface="Arial"/>
              <a:sym typeface="Arial"/>
            </a:endParaRPr>
          </a:p>
        </p:txBody>
      </p:sp>
      <p:sp>
        <p:nvSpPr>
          <p:cNvPr id="4623" name="Google Shape;4623;g72ce8a24fb_0_1101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9" name="Shape 4669"/>
        <p:cNvGrpSpPr/>
        <p:nvPr/>
      </p:nvGrpSpPr>
      <p:grpSpPr>
        <a:xfrm>
          <a:off x="0" y="0"/>
          <a:ext cx="0" cy="0"/>
          <a:chOff x="0" y="0"/>
          <a:chExt cx="0" cy="0"/>
        </a:xfrm>
      </p:grpSpPr>
      <p:sp>
        <p:nvSpPr>
          <p:cNvPr id="4670" name="Google Shape;4670;g72ce8a24fb_0_8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1" name="Google Shape;4671;g72ce8a24fb_0_8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0" name="Shape 4690"/>
        <p:cNvGrpSpPr/>
        <p:nvPr/>
      </p:nvGrpSpPr>
      <p:grpSpPr>
        <a:xfrm>
          <a:off x="0" y="0"/>
          <a:ext cx="0" cy="0"/>
          <a:chOff x="0" y="0"/>
          <a:chExt cx="0" cy="0"/>
        </a:xfrm>
      </p:grpSpPr>
      <p:sp>
        <p:nvSpPr>
          <p:cNvPr id="4691" name="Google Shape;4691;g72ce8a24fb_0_9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2" name="Google Shape;4692;g72ce8a24fb_0_916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100" u="sng">
                <a:latin typeface="Arial"/>
                <a:ea typeface="Arial"/>
                <a:cs typeface="Arial"/>
                <a:sym typeface="Arial"/>
              </a:rPr>
              <a:t>REFs Secure Cloud &amp; Data.</a:t>
            </a:r>
            <a:endParaRPr b="1" sz="1100" u="sng">
              <a:latin typeface="Arial"/>
              <a:ea typeface="Arial"/>
              <a:cs typeface="Arial"/>
              <a:sym typeface="Arial"/>
            </a:endParaRPr>
          </a:p>
        </p:txBody>
      </p:sp>
      <p:sp>
        <p:nvSpPr>
          <p:cNvPr id="4693" name="Google Shape;4693;g72ce8a24fb_0_916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9" name="Shape 4739"/>
        <p:cNvGrpSpPr/>
        <p:nvPr/>
      </p:nvGrpSpPr>
      <p:grpSpPr>
        <a:xfrm>
          <a:off x="0" y="0"/>
          <a:ext cx="0" cy="0"/>
          <a:chOff x="0" y="0"/>
          <a:chExt cx="0" cy="0"/>
        </a:xfrm>
      </p:grpSpPr>
      <p:sp>
        <p:nvSpPr>
          <p:cNvPr id="4740" name="Google Shape;4740;g72ce8a24fb_0_1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1" name="Google Shape;4741;g72ce8a24fb_0_1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5" name="Shape 4745"/>
        <p:cNvGrpSpPr/>
        <p:nvPr/>
      </p:nvGrpSpPr>
      <p:grpSpPr>
        <a:xfrm>
          <a:off x="0" y="0"/>
          <a:ext cx="0" cy="0"/>
          <a:chOff x="0" y="0"/>
          <a:chExt cx="0" cy="0"/>
        </a:xfrm>
      </p:grpSpPr>
      <p:sp>
        <p:nvSpPr>
          <p:cNvPr id="4746" name="Google Shape;4746;g72ce8a24fb_0_12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7" name="Google Shape;4747;g72ce8a24fb_0_12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4" name="Shape 4184"/>
        <p:cNvGrpSpPr/>
        <p:nvPr/>
      </p:nvGrpSpPr>
      <p:grpSpPr>
        <a:xfrm>
          <a:off x="0" y="0"/>
          <a:ext cx="0" cy="0"/>
          <a:chOff x="0" y="0"/>
          <a:chExt cx="0" cy="0"/>
        </a:xfrm>
      </p:grpSpPr>
      <p:sp>
        <p:nvSpPr>
          <p:cNvPr id="4185" name="Google Shape;4185;g72ce8a24fb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6" name="Google Shape;4186;g72ce8a24fb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fr" sz="1600">
                <a:solidFill>
                  <a:schemeClr val="dk1"/>
                </a:solidFill>
                <a:latin typeface="Montserrat"/>
                <a:ea typeface="Montserrat"/>
                <a:cs typeface="Montserrat"/>
                <a:sym typeface="Montserrat"/>
              </a:rPr>
              <a:t>La data comme un “produit” </a:t>
            </a:r>
            <a:endParaRPr sz="16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rPr lang="fr">
                <a:solidFill>
                  <a:schemeClr val="dk1"/>
                </a:solidFill>
                <a:latin typeface="Montserrat"/>
                <a:ea typeface="Montserrat"/>
                <a:cs typeface="Montserrat"/>
                <a:sym typeface="Montserrat"/>
              </a:rPr>
              <a:t>Les innovations technologiques permanentes ont tendance à nous faire perdre de vue l’essentiel : la donnée.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fr">
                <a:solidFill>
                  <a:schemeClr val="dk1"/>
                </a:solidFill>
                <a:latin typeface="Montserrat"/>
                <a:ea typeface="Montserrat"/>
                <a:cs typeface="Montserrat"/>
                <a:sym typeface="Montserrat"/>
              </a:rPr>
              <a:t>Il est grand temps de traiter la donnée comme un “produit” : le rôle des architectes données est d’offrir au métier ce </a:t>
            </a:r>
            <a:r>
              <a:rPr b="1" lang="fr">
                <a:solidFill>
                  <a:schemeClr val="dk1"/>
                </a:solidFill>
                <a:latin typeface="Montserrat"/>
                <a:ea typeface="Montserrat"/>
                <a:cs typeface="Montserrat"/>
                <a:sym typeface="Montserrat"/>
              </a:rPr>
              <a:t>produit</a:t>
            </a:r>
            <a:r>
              <a:rPr lang="fr">
                <a:solidFill>
                  <a:schemeClr val="dk1"/>
                </a:solidFill>
                <a:latin typeface="Montserrat"/>
                <a:ea typeface="Montserrat"/>
                <a:cs typeface="Montserrat"/>
                <a:sym typeface="Montserrat"/>
              </a:rPr>
              <a:t>, géré et maintenu dans la durée. Une donnée, préparée, nettoyée, dont on comprend la “lignée” et les caractéristiques techniques et sémantiques, exposée et stockée  dans la base de donnée la mieux adaptée .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fr">
                <a:solidFill>
                  <a:schemeClr val="dk1"/>
                </a:solidFill>
                <a:latin typeface="Montserrat"/>
                <a:ea typeface="Montserrat"/>
                <a:cs typeface="Montserrat"/>
                <a:sym typeface="Montserrat"/>
              </a:rPr>
              <a:t>Vive le “Data Product manager “ !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fr">
                <a:solidFill>
                  <a:schemeClr val="dk1"/>
                </a:solidFill>
              </a:rPr>
              <a:t>Notre conviction c’est qu’aujourd’hui il faut avancer sur l’industrialisation des projets autour de la data </a:t>
            </a:r>
            <a:endParaRPr>
              <a:solidFill>
                <a:schemeClr val="dk1"/>
              </a:solidFill>
            </a:endParaRPr>
          </a:p>
          <a:p>
            <a:pPr indent="0" lvl="0" marL="0" rtl="0" algn="l">
              <a:spcBef>
                <a:spcPts val="0"/>
              </a:spcBef>
              <a:spcAft>
                <a:spcPts val="0"/>
              </a:spcAft>
              <a:buNone/>
            </a:pPr>
            <a:r>
              <a:rPr lang="fr">
                <a:solidFill>
                  <a:schemeClr val="dk1"/>
                </a:solidFill>
              </a:rPr>
              <a:t>c’est pourquoi nous proposons une offre de service complète comportant la data foundation : constitution des écosystèmes big data, définir les data pipes et access pour accéder à la donnée et automatiser le déploiement des sujets data (connecting -&gt; monitoring)</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ML sur security pour détection de failles (IDS)</a:t>
            </a:r>
            <a:endParaRPr>
              <a:solidFill>
                <a:schemeClr val="dk1"/>
              </a:solidFill>
              <a:latin typeface="Montserrat"/>
              <a:ea typeface="Montserrat"/>
              <a:cs typeface="Montserrat"/>
              <a:sym typeface="Montserra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1" name="Shape 4751"/>
        <p:cNvGrpSpPr/>
        <p:nvPr/>
      </p:nvGrpSpPr>
      <p:grpSpPr>
        <a:xfrm>
          <a:off x="0" y="0"/>
          <a:ext cx="0" cy="0"/>
          <a:chOff x="0" y="0"/>
          <a:chExt cx="0" cy="0"/>
        </a:xfrm>
      </p:grpSpPr>
      <p:sp>
        <p:nvSpPr>
          <p:cNvPr id="4752" name="Google Shape;4752;g72ce8a24fb_0_12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3" name="Google Shape;4753;g72ce8a24fb_0_12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Livre blanc concurrents : </a:t>
            </a:r>
            <a:r>
              <a:rPr lang="fr" u="sng">
                <a:solidFill>
                  <a:schemeClr val="hlink"/>
                </a:solidFill>
                <a:hlinkClick r:id="rId2"/>
              </a:rPr>
              <a:t>https://www.leslivresblancs.fr/resultats-recherche?search_api_views_fulltext=data&amp;x=0&amp;y=0</a:t>
            </a:r>
            <a:endParaRPr/>
          </a:p>
          <a:p>
            <a:pPr indent="0" lvl="0" marL="0" rtl="0" algn="l">
              <a:spcBef>
                <a:spcPts val="0"/>
              </a:spcBef>
              <a:spcAft>
                <a:spcPts val="0"/>
              </a:spcAft>
              <a:buNone/>
            </a:pPr>
            <a:r>
              <a:rPr lang="fr"/>
              <a:t>Data Gouvernance : FB</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8" name="Shape 4758"/>
        <p:cNvGrpSpPr/>
        <p:nvPr/>
      </p:nvGrpSpPr>
      <p:grpSpPr>
        <a:xfrm>
          <a:off x="0" y="0"/>
          <a:ext cx="0" cy="0"/>
          <a:chOff x="0" y="0"/>
          <a:chExt cx="0" cy="0"/>
        </a:xfrm>
      </p:grpSpPr>
      <p:sp>
        <p:nvSpPr>
          <p:cNvPr id="4759" name="Google Shape;4759;g86f79ec4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0" name="Google Shape;4760;g86f79ec4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4" name="Shape 4764"/>
        <p:cNvGrpSpPr/>
        <p:nvPr/>
      </p:nvGrpSpPr>
      <p:grpSpPr>
        <a:xfrm>
          <a:off x="0" y="0"/>
          <a:ext cx="0" cy="0"/>
          <a:chOff x="0" y="0"/>
          <a:chExt cx="0" cy="0"/>
        </a:xfrm>
      </p:grpSpPr>
      <p:sp>
        <p:nvSpPr>
          <p:cNvPr id="4765" name="Google Shape;4765;g72ce8a24fb_0_1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6" name="Google Shape;4766;g72ce8a24fb_0_1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9" name="Shape 4769"/>
        <p:cNvGrpSpPr/>
        <p:nvPr/>
      </p:nvGrpSpPr>
      <p:grpSpPr>
        <a:xfrm>
          <a:off x="0" y="0"/>
          <a:ext cx="0" cy="0"/>
          <a:chOff x="0" y="0"/>
          <a:chExt cx="0" cy="0"/>
        </a:xfrm>
      </p:grpSpPr>
      <p:sp>
        <p:nvSpPr>
          <p:cNvPr id="4770" name="Google Shape;4770;g72ce8a24fb_0_1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1" name="Google Shape;4771;g72ce8a24fb_0_1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5" name="Shape 4775"/>
        <p:cNvGrpSpPr/>
        <p:nvPr/>
      </p:nvGrpSpPr>
      <p:grpSpPr>
        <a:xfrm>
          <a:off x="0" y="0"/>
          <a:ext cx="0" cy="0"/>
          <a:chOff x="0" y="0"/>
          <a:chExt cx="0" cy="0"/>
        </a:xfrm>
      </p:grpSpPr>
      <p:sp>
        <p:nvSpPr>
          <p:cNvPr id="4776" name="Google Shape;4776;g72ce8a24fb_0_1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7" name="Google Shape;4777;g72ce8a24fb_0_1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5" name="Shape 4805"/>
        <p:cNvGrpSpPr/>
        <p:nvPr/>
      </p:nvGrpSpPr>
      <p:grpSpPr>
        <a:xfrm>
          <a:off x="0" y="0"/>
          <a:ext cx="0" cy="0"/>
          <a:chOff x="0" y="0"/>
          <a:chExt cx="0" cy="0"/>
        </a:xfrm>
      </p:grpSpPr>
      <p:sp>
        <p:nvSpPr>
          <p:cNvPr id="4806" name="Google Shape;4806;g72ce8a24fb_0_13623:notes"/>
          <p:cNvSpPr/>
          <p:nvPr>
            <p:ph idx="2" type="sldImg"/>
          </p:nvPr>
        </p:nvSpPr>
        <p:spPr>
          <a:xfrm>
            <a:off x="89584" y="686092"/>
            <a:ext cx="6678900" cy="3429000"/>
          </a:xfrm>
          <a:custGeom>
            <a:rect b="b" l="l" r="r" t="t"/>
            <a:pathLst>
              <a:path extrusionOk="0" h="120000" w="120000">
                <a:moveTo>
                  <a:pt x="0" y="0"/>
                </a:moveTo>
                <a:lnTo>
                  <a:pt x="120000" y="0"/>
                </a:lnTo>
                <a:lnTo>
                  <a:pt x="120000" y="120000"/>
                </a:lnTo>
                <a:lnTo>
                  <a:pt x="0" y="120000"/>
                </a:lnTo>
                <a:close/>
              </a:path>
            </a:pathLst>
          </a:custGeom>
        </p:spPr>
      </p:sp>
      <p:sp>
        <p:nvSpPr>
          <p:cNvPr id="4807" name="Google Shape;4807;g72ce8a24fb_0_13623:notes"/>
          <p:cNvSpPr txBox="1"/>
          <p:nvPr>
            <p:ph idx="1" type="body"/>
          </p:nvPr>
        </p:nvSpPr>
        <p:spPr>
          <a:xfrm>
            <a:off x="685802" y="4343401"/>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t>Qlick : </a:t>
            </a:r>
            <a:r>
              <a:rPr lang="fr" sz="1000">
                <a:solidFill>
                  <a:schemeClr val="dk2"/>
                </a:solidFill>
                <a:latin typeface="Montserrat Medium"/>
                <a:ea typeface="Montserrat Medium"/>
                <a:cs typeface="Montserrat Medium"/>
                <a:sym typeface="Montserrat Medium"/>
              </a:rPr>
              <a:t>Création d’un centre de service nearshore avec New BIC.</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sz="1000">
                <a:solidFill>
                  <a:schemeClr val="dk2"/>
                </a:solidFill>
                <a:latin typeface="Montserrat Medium"/>
                <a:ea typeface="Montserrat Medium"/>
                <a:cs typeface="Montserrat Medium"/>
                <a:sym typeface="Montserrat Medium"/>
              </a:rPr>
              <a:t>Recrutement de 50 collaborateurs experts techniques et fonctionnels.</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a:solidFill>
                  <a:schemeClr val="dk1"/>
                </a:solidFill>
              </a:rPr>
              <a:t>Informatica : </a:t>
            </a:r>
            <a:r>
              <a:rPr lang="fr" sz="1000">
                <a:solidFill>
                  <a:schemeClr val="dk2"/>
                </a:solidFill>
                <a:latin typeface="Montserrat Medium"/>
                <a:ea typeface="Montserrat Medium"/>
                <a:cs typeface="Montserrat Medium"/>
                <a:sym typeface="Montserrat Medium"/>
              </a:rPr>
              <a:t>Bénéficier de l’expertise des filiales espagnoles.</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sz="1000">
                <a:solidFill>
                  <a:schemeClr val="dk2"/>
                </a:solidFill>
                <a:latin typeface="Montserrat Medium"/>
                <a:ea typeface="Montserrat Medium"/>
                <a:cs typeface="Montserrat Medium"/>
                <a:sym typeface="Montserrat Medium"/>
              </a:rPr>
              <a:t>Recrutement de 20 collaborateurs experts techniques et fonctionnels. </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a:solidFill>
                  <a:schemeClr val="dk1"/>
                </a:solidFill>
              </a:rPr>
              <a:t>Azure : </a:t>
            </a:r>
            <a:r>
              <a:rPr lang="fr" sz="1000">
                <a:solidFill>
                  <a:schemeClr val="dk2"/>
                </a:solidFill>
                <a:latin typeface="Montserrat Medium"/>
                <a:ea typeface="Montserrat Medium"/>
                <a:cs typeface="Montserrat Medium"/>
                <a:sym typeface="Montserrat Medium"/>
              </a:rPr>
              <a:t>Capitaliser sur les technologies Microsoft Azure pour accompagner nos clients dans leur projets IA  Cloud.</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a:solidFill>
                  <a:schemeClr val="dk1"/>
                </a:solidFill>
              </a:rPr>
              <a:t>Cloudera : </a:t>
            </a:r>
            <a:r>
              <a:rPr lang="fr" sz="1000">
                <a:solidFill>
                  <a:schemeClr val="dk2"/>
                </a:solidFill>
                <a:latin typeface="Montserrat Medium"/>
                <a:ea typeface="Montserrat Medium"/>
                <a:cs typeface="Montserrat Medium"/>
                <a:sym typeface="Montserrat Medium"/>
              </a:rPr>
              <a:t>S’appuyer sur l’expertise de 70 collaborateurs Devoteam Technology comme un levier pour remonter vers les enjeux métiers du Big Data.</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t/>
            </a:r>
            <a:endParaRPr>
              <a:solidFill>
                <a:schemeClr val="dk1"/>
              </a:solidFill>
            </a:endParaRPr>
          </a:p>
          <a:p>
            <a:pPr indent="0" lvl="0" marL="0" rtl="0" algn="just">
              <a:lnSpc>
                <a:spcPct val="110000"/>
              </a:lnSpc>
              <a:spcBef>
                <a:spcPts val="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4808" name="Google Shape;4808;g72ce8a24fb_0_13623:notes"/>
          <p:cNvSpPr txBox="1"/>
          <p:nvPr>
            <p:ph idx="12" type="sldNum"/>
          </p:nvPr>
        </p:nvSpPr>
        <p:spPr>
          <a:xfrm>
            <a:off x="3884620"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Calibri"/>
              <a:buNone/>
            </a:pPr>
            <a:fld id="{00000000-1234-1234-1234-123412341234}" type="slidenum">
              <a:rPr lang="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0" name="Shape 4820"/>
        <p:cNvGrpSpPr/>
        <p:nvPr/>
      </p:nvGrpSpPr>
      <p:grpSpPr>
        <a:xfrm>
          <a:off x="0" y="0"/>
          <a:ext cx="0" cy="0"/>
          <a:chOff x="0" y="0"/>
          <a:chExt cx="0" cy="0"/>
        </a:xfrm>
      </p:grpSpPr>
      <p:sp>
        <p:nvSpPr>
          <p:cNvPr id="4821" name="Google Shape;4821;g72ce8a24fb_0_3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2" name="Google Shape;4822;g72ce8a24fb_0_3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2" name="Shape 4882"/>
        <p:cNvGrpSpPr/>
        <p:nvPr/>
      </p:nvGrpSpPr>
      <p:grpSpPr>
        <a:xfrm>
          <a:off x="0" y="0"/>
          <a:ext cx="0" cy="0"/>
          <a:chOff x="0" y="0"/>
          <a:chExt cx="0" cy="0"/>
        </a:xfrm>
      </p:grpSpPr>
      <p:sp>
        <p:nvSpPr>
          <p:cNvPr id="4883" name="Google Shape;4883;g72ce8a24fb_0_3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4" name="Google Shape;4884;g72ce8a24fb_0_3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lt1"/>
              </a:buClr>
              <a:buSzPts val="3600"/>
              <a:buFont typeface="Arial"/>
              <a:buNone/>
            </a:pPr>
            <a:r>
              <a:rPr b="1" lang="fr" sz="1000">
                <a:solidFill>
                  <a:schemeClr val="accent1"/>
                </a:solidFill>
                <a:latin typeface="Montserrat"/>
                <a:ea typeface="Montserrat"/>
                <a:cs typeface="Montserrat"/>
                <a:sym typeface="Montserrat"/>
              </a:rPr>
              <a:t>46+ </a:t>
            </a:r>
            <a:r>
              <a:rPr b="1" lang="fr" sz="1000">
                <a:solidFill>
                  <a:schemeClr val="dk2"/>
                </a:solidFill>
                <a:latin typeface="Montserrat"/>
                <a:ea typeface="Montserrat"/>
                <a:cs typeface="Montserrat"/>
                <a:sym typeface="Montserrat"/>
              </a:rPr>
              <a:t>engineers</a:t>
            </a:r>
            <a:br>
              <a:rPr b="1" lang="fr" sz="1000">
                <a:solidFill>
                  <a:schemeClr val="dk2"/>
                </a:solidFill>
                <a:latin typeface="Montserrat"/>
                <a:ea typeface="Montserrat"/>
                <a:cs typeface="Montserrat"/>
                <a:sym typeface="Montserrat"/>
              </a:rPr>
            </a:br>
            <a:r>
              <a:rPr b="1" lang="fr" sz="1000">
                <a:solidFill>
                  <a:schemeClr val="accent1"/>
                </a:solidFill>
                <a:latin typeface="Montserrat"/>
                <a:ea typeface="Montserrat"/>
                <a:cs typeface="Montserrat"/>
                <a:sym typeface="Montserrat"/>
              </a:rPr>
              <a:t>12+</a:t>
            </a:r>
            <a:r>
              <a:rPr b="1" lang="fr" sz="1000">
                <a:solidFill>
                  <a:schemeClr val="dk2"/>
                </a:solidFill>
                <a:latin typeface="Montserrat"/>
                <a:ea typeface="Montserrat"/>
                <a:cs typeface="Montserrat"/>
                <a:sym typeface="Montserrat"/>
              </a:rPr>
              <a:t> architects</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b="1" lang="fr" sz="1000">
                <a:solidFill>
                  <a:schemeClr val="accent1"/>
                </a:solidFill>
                <a:latin typeface="Montserrat"/>
                <a:ea typeface="Montserrat"/>
                <a:cs typeface="Montserrat"/>
                <a:sym typeface="Montserrat"/>
              </a:rPr>
              <a:t>40+</a:t>
            </a:r>
            <a:r>
              <a:rPr b="1" lang="fr" sz="1000">
                <a:solidFill>
                  <a:schemeClr val="dk2"/>
                </a:solidFill>
                <a:latin typeface="Montserrat"/>
                <a:ea typeface="Montserrat"/>
                <a:cs typeface="Montserrat"/>
                <a:sym typeface="Montserrat"/>
              </a:rPr>
              <a:t> certifications</a:t>
            </a:r>
            <a:endParaRPr b="1" sz="1000">
              <a:solidFill>
                <a:schemeClr val="dk2"/>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t/>
            </a:r>
            <a:endParaRPr sz="1000">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lang="fr" sz="1000">
                <a:latin typeface="Montserrat"/>
                <a:ea typeface="Montserrat"/>
                <a:cs typeface="Montserrat"/>
                <a:sym typeface="Montserrat"/>
              </a:rPr>
              <a:t>Ecocsystème archi</a:t>
            </a:r>
            <a:endParaRPr sz="1000">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lang="fr" sz="1000">
                <a:latin typeface="Montserrat"/>
                <a:ea typeface="Montserrat"/>
                <a:cs typeface="Montserrat"/>
                <a:sym typeface="Montserrat"/>
              </a:rPr>
              <a:t>Définition des différents workflows big data</a:t>
            </a:r>
            <a:endParaRPr sz="1000">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lang="fr" sz="1000">
                <a:latin typeface="Montserrat"/>
                <a:ea typeface="Montserrat"/>
                <a:cs typeface="Montserrat"/>
                <a:sym typeface="Montserrat"/>
              </a:rPr>
              <a:t>DataOps : déploiement en prod des archi data</a:t>
            </a:r>
            <a:endParaRPr sz="1000">
              <a:latin typeface="Montserrat"/>
              <a:ea typeface="Montserrat"/>
              <a:cs typeface="Montserrat"/>
              <a:sym typeface="Montserra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5" name="Shape 4925"/>
        <p:cNvGrpSpPr/>
        <p:nvPr/>
      </p:nvGrpSpPr>
      <p:grpSpPr>
        <a:xfrm>
          <a:off x="0" y="0"/>
          <a:ext cx="0" cy="0"/>
          <a:chOff x="0" y="0"/>
          <a:chExt cx="0" cy="0"/>
        </a:xfrm>
      </p:grpSpPr>
      <p:sp>
        <p:nvSpPr>
          <p:cNvPr id="4926" name="Google Shape;4926;g72ce8a24fb_0_3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7" name="Google Shape;4927;g72ce8a24fb_0_3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Datascience : industrialisation et mise à l’échelle. Savoir faire sur la personnalisation des modèles pour optimisation.</a:t>
            </a:r>
            <a:endParaRPr/>
          </a:p>
          <a:p>
            <a:pPr indent="0" lvl="0" marL="0" rtl="0" algn="l">
              <a:spcBef>
                <a:spcPts val="0"/>
              </a:spcBef>
              <a:spcAft>
                <a:spcPts val="0"/>
              </a:spcAft>
              <a:buNone/>
            </a:pPr>
            <a:r>
              <a:rPr lang="fr"/>
              <a:t>DataViz : partenariat Qlik avec entité Espagne (spécialisée sur Tableau et Qlik</a:t>
            </a:r>
            <a:endParaRPr/>
          </a:p>
          <a:p>
            <a:pPr indent="0" lvl="0" marL="0" rtl="0" algn="l">
              <a:spcBef>
                <a:spcPts val="0"/>
              </a:spcBef>
              <a:spcAft>
                <a:spcPts val="0"/>
              </a:spcAft>
              <a:buNone/>
            </a:pPr>
            <a:r>
              <a:rPr lang="fr"/>
              <a:t>Autonomous Intelligence : sujets RPA + 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7" name="Shape 4967"/>
        <p:cNvGrpSpPr/>
        <p:nvPr/>
      </p:nvGrpSpPr>
      <p:grpSpPr>
        <a:xfrm>
          <a:off x="0" y="0"/>
          <a:ext cx="0" cy="0"/>
          <a:chOff x="0" y="0"/>
          <a:chExt cx="0" cy="0"/>
        </a:xfrm>
      </p:grpSpPr>
      <p:sp>
        <p:nvSpPr>
          <p:cNvPr id="4968" name="Google Shape;4968;g72ce8a24fb_0_4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9" name="Google Shape;4969;g72ce8a24fb_0_4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0" name="Shape 4190"/>
        <p:cNvGrpSpPr/>
        <p:nvPr/>
      </p:nvGrpSpPr>
      <p:grpSpPr>
        <a:xfrm>
          <a:off x="0" y="0"/>
          <a:ext cx="0" cy="0"/>
          <a:chOff x="0" y="0"/>
          <a:chExt cx="0" cy="0"/>
        </a:xfrm>
      </p:grpSpPr>
      <p:sp>
        <p:nvSpPr>
          <p:cNvPr id="4191" name="Google Shape;4191;g72ce8a24fb_0_26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2" name="Google Shape;4192;g72ce8a24fb_0_26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fr" sz="1100" u="sng">
                <a:latin typeface="Arial"/>
                <a:ea typeface="Arial"/>
                <a:cs typeface="Arial"/>
                <a:sym typeface="Arial"/>
              </a:rPr>
              <a:t>Nos compétences 	</a:t>
            </a:r>
            <a:r>
              <a:rPr b="1" lang="fr" sz="1100">
                <a:latin typeface="Arial"/>
                <a:ea typeface="Arial"/>
                <a:cs typeface="Arial"/>
                <a:sym typeface="Arial"/>
              </a:rPr>
              <a:t>.</a:t>
            </a:r>
            <a:endParaRPr b="1"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fr" sz="1100">
                <a:solidFill>
                  <a:srgbClr val="0000FF"/>
                </a:solidFill>
                <a:latin typeface="Arial"/>
                <a:ea typeface="Arial"/>
                <a:cs typeface="Arial"/>
                <a:sym typeface="Arial"/>
              </a:rPr>
              <a:t>Une équipe de professionnels dédiée à </a:t>
            </a:r>
            <a:r>
              <a:rPr b="1" lang="fr" sz="1100">
                <a:solidFill>
                  <a:srgbClr val="0000FF"/>
                </a:solidFill>
              </a:rPr>
              <a:t>...</a:t>
            </a:r>
            <a:endParaRPr b="1" sz="1100">
              <a:solidFill>
                <a:srgbClr val="0000FF"/>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fr" sz="1100">
                <a:solidFill>
                  <a:srgbClr val="0000FF"/>
                </a:solidFill>
                <a:latin typeface="Arial"/>
                <a:ea typeface="Arial"/>
                <a:cs typeface="Arial"/>
                <a:sym typeface="Arial"/>
              </a:rPr>
              <a:t> </a:t>
            </a:r>
            <a:endParaRPr b="1" sz="1100">
              <a:solidFill>
                <a:srgbClr val="0000FF"/>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Devoteam est une société hautement spécialisée dans les technologies et très tournée vers le cloud. Elle est principalement basée en Europe et au Moyen‑Orient.</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Nous sommes une PME comptant </a:t>
            </a:r>
            <a:r>
              <a:rPr b="1" lang="fr" sz="1100">
                <a:latin typeface="Arial"/>
                <a:ea typeface="Arial"/>
                <a:cs typeface="Arial"/>
                <a:sym typeface="Arial"/>
              </a:rPr>
              <a:t>plus de </a:t>
            </a:r>
            <a:r>
              <a:rPr b="1" lang="fr" sz="1100"/>
              <a:t>250 </a:t>
            </a:r>
            <a:r>
              <a:rPr b="1" lang="fr" sz="1100">
                <a:latin typeface="Arial"/>
                <a:ea typeface="Arial"/>
                <a:cs typeface="Arial"/>
                <a:sym typeface="Arial"/>
              </a:rPr>
              <a:t>consultants en </a:t>
            </a:r>
            <a:r>
              <a:rPr b="1" lang="fr" sz="1100"/>
              <a:t>Data </a:t>
            </a:r>
            <a:r>
              <a:rPr b="1" lang="fr" sz="1100">
                <a:latin typeface="Arial"/>
                <a:ea typeface="Arial"/>
                <a:cs typeface="Arial"/>
                <a:sym typeface="Arial"/>
              </a:rPr>
              <a:t>très qualifiés et basés dans la région EMEA.</a:t>
            </a:r>
            <a:endParaRPr b="1"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Nos consultants font l’objet d’une </a:t>
            </a:r>
            <a:r>
              <a:rPr b="1" lang="fr" sz="1100">
                <a:latin typeface="Arial"/>
                <a:ea typeface="Arial"/>
                <a:cs typeface="Arial"/>
                <a:sym typeface="Arial"/>
              </a:rPr>
              <a:t>sélection rigoureuse </a:t>
            </a:r>
            <a:r>
              <a:rPr lang="fr" sz="1100">
                <a:latin typeface="Arial"/>
                <a:ea typeface="Arial"/>
                <a:cs typeface="Arial"/>
                <a:sym typeface="Arial"/>
              </a:rPr>
              <a:t>; </a:t>
            </a:r>
            <a:r>
              <a:rPr b="1" lang="fr" sz="1100"/>
              <a:t>X</a:t>
            </a:r>
            <a:r>
              <a:rPr b="1" lang="fr" sz="1100">
                <a:latin typeface="Arial"/>
                <a:ea typeface="Arial"/>
                <a:cs typeface="Arial"/>
                <a:sym typeface="Arial"/>
              </a:rPr>
              <a:t>% sont titulaires d’une certificatio</a:t>
            </a:r>
            <a:r>
              <a:rPr b="1" lang="fr" sz="1100"/>
              <a:t>n...</a:t>
            </a:r>
            <a:endParaRPr b="1"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fr" sz="1100">
                <a:latin typeface="Arial"/>
                <a:ea typeface="Arial"/>
                <a:cs typeface="Arial"/>
                <a:sym typeface="Arial"/>
              </a:rPr>
              <a:t> </a:t>
            </a:r>
            <a:endParaRPr b="1"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D’un côté, l’’entreprise est suffisamment grande pour entreprendre des projets avec un budget entre 10 et 20 millions d’euros (voire plus)</a:t>
            </a:r>
            <a:r>
              <a:rPr b="1" lang="fr" sz="1100">
                <a:solidFill>
                  <a:srgbClr val="FF00FF"/>
                </a:solidFill>
                <a:latin typeface="Arial"/>
                <a:ea typeface="Arial"/>
                <a:cs typeface="Arial"/>
                <a:sym typeface="Arial"/>
              </a:rPr>
              <a:t>*</a:t>
            </a:r>
            <a:r>
              <a:rPr lang="fr" sz="1100">
                <a:latin typeface="Arial"/>
                <a:ea typeface="Arial"/>
                <a:cs typeface="Arial"/>
                <a:sym typeface="Arial"/>
              </a:rPr>
              <a:t> ; de l’autre côté, elle est trop petite pour imposer son modèle commercial aux clients.</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fr" sz="1100">
                <a:latin typeface="Arial"/>
                <a:ea typeface="Arial"/>
                <a:cs typeface="Arial"/>
                <a:sym typeface="Arial"/>
              </a:rPr>
              <a:t>Nous restons à leur écoute et tenons compte de leurs demandes ; nous leur proposons également des solutions de manière agile et respectons leurs besoins spécifiques.</a:t>
            </a:r>
            <a:endParaRPr b="1"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solidFill>
                  <a:srgbClr val="FF00FF"/>
                </a:solidFill>
                <a:latin typeface="Arial"/>
                <a:ea typeface="Arial"/>
                <a:cs typeface="Arial"/>
                <a:sym typeface="Arial"/>
              </a:rPr>
              <a:t> </a:t>
            </a:r>
            <a:endParaRPr sz="1100">
              <a:solidFill>
                <a:srgbClr val="FF00FF"/>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solidFill>
                  <a:srgbClr val="FF00FF"/>
                </a:solidFill>
                <a:latin typeface="Arial"/>
                <a:ea typeface="Arial"/>
                <a:cs typeface="Arial"/>
                <a:sym typeface="Arial"/>
              </a:rPr>
              <a:t>*3 à 5 millions d’euros pour les projets sécuritaires       	</a:t>
            </a:r>
            <a:endParaRPr sz="1100">
              <a:solidFill>
                <a:srgbClr val="FF00FF"/>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Devoteam a développé une </a:t>
            </a:r>
            <a:r>
              <a:rPr b="1" lang="fr" sz="1100">
                <a:latin typeface="Arial"/>
                <a:ea typeface="Arial"/>
                <a:cs typeface="Arial"/>
                <a:sym typeface="Arial"/>
              </a:rPr>
              <a:t>certification </a:t>
            </a:r>
            <a:r>
              <a:rPr lang="fr" sz="1100">
                <a:latin typeface="Arial"/>
                <a:ea typeface="Arial"/>
                <a:cs typeface="Arial"/>
                <a:sym typeface="Arial"/>
              </a:rPr>
              <a:t>propre et axée sur la cyberveille.</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Elle fournit des services de contrôle, de surveillance et de réponse aux incidents, et fonctionne en toute autonomie, sans centre d’opérations de sécurité (SOC, Security Operations Center, dont elle ne dépend donc pas).</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Divers services liés aux technologies de l’information sur mesure sont proposés aux différents profils de sociétés clientes, des PME aux plus grandes multinationales.</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fr" sz="1100">
                <a:solidFill>
                  <a:srgbClr val="0000FF"/>
                </a:solidFill>
                <a:latin typeface="Arial"/>
                <a:ea typeface="Arial"/>
                <a:cs typeface="Arial"/>
                <a:sym typeface="Arial"/>
              </a:rPr>
              <a:t>Notre espace d’action.</a:t>
            </a:r>
            <a:endParaRPr b="1" sz="1100">
              <a:solidFill>
                <a:srgbClr val="0000FF"/>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Devoteam allie technologies et expertise organisationnelle, et dispose d’un personnel hautement qualifié et </a:t>
            </a:r>
            <a:r>
              <a:rPr b="1" lang="fr" sz="1100">
                <a:latin typeface="Arial"/>
                <a:ea typeface="Arial"/>
                <a:cs typeface="Arial"/>
                <a:sym typeface="Arial"/>
              </a:rPr>
              <a:t>fin connaisseur du monde de l’entreprise et de son secteur d’activité.</a:t>
            </a:r>
            <a:endParaRPr b="1"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fr" sz="1100">
                <a:latin typeface="Arial"/>
                <a:ea typeface="Arial"/>
                <a:cs typeface="Arial"/>
                <a:sym typeface="Arial"/>
              </a:rPr>
              <a:t>Nous proposons des solutions sur mesure pour répondre aux besoins de votre entreprise. </a:t>
            </a:r>
            <a:endParaRPr sz="1100">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4193" name="Google Shape;4193;g72ce8a24fb_0_261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9" name="Shape 5029"/>
        <p:cNvGrpSpPr/>
        <p:nvPr/>
      </p:nvGrpSpPr>
      <p:grpSpPr>
        <a:xfrm>
          <a:off x="0" y="0"/>
          <a:ext cx="0" cy="0"/>
          <a:chOff x="0" y="0"/>
          <a:chExt cx="0" cy="0"/>
        </a:xfrm>
      </p:grpSpPr>
      <p:sp>
        <p:nvSpPr>
          <p:cNvPr id="5030" name="Google Shape;5030;g72ce8a24fb_0_4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1" name="Google Shape;5031;g72ce8a24fb_0_4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Data Mgt</a:t>
            </a:r>
            <a:endParaRPr/>
          </a:p>
          <a:p>
            <a:pPr indent="0" lvl="0" marL="0" rtl="0" algn="l">
              <a:spcBef>
                <a:spcPts val="0"/>
              </a:spcBef>
              <a:spcAft>
                <a:spcPts val="0"/>
              </a:spcAft>
              <a:buNone/>
            </a:pPr>
            <a:r>
              <a:rPr lang="fr"/>
              <a:t>Stratégie de la donnée (réglementation + normes sectorielles)</a:t>
            </a:r>
            <a:endParaRPr/>
          </a:p>
          <a:p>
            <a:pPr indent="0" lvl="0" marL="0" rtl="0" algn="l">
              <a:spcBef>
                <a:spcPts val="0"/>
              </a:spcBef>
              <a:spcAft>
                <a:spcPts val="0"/>
              </a:spcAft>
              <a:buNone/>
            </a:pPr>
            <a:r>
              <a:rPr lang="fr"/>
              <a:t>Data quality : mise en place de processus d’amélioration de la donnée (mise en place d’une strat pour augmenter la qualité de la donnée dès son acquisition)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1" name="Shape 5071"/>
        <p:cNvGrpSpPr/>
        <p:nvPr/>
      </p:nvGrpSpPr>
      <p:grpSpPr>
        <a:xfrm>
          <a:off x="0" y="0"/>
          <a:ext cx="0" cy="0"/>
          <a:chOff x="0" y="0"/>
          <a:chExt cx="0" cy="0"/>
        </a:xfrm>
      </p:grpSpPr>
      <p:sp>
        <p:nvSpPr>
          <p:cNvPr id="5072" name="Google Shape;5072;g72ce8a24fb_0_14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3" name="Google Shape;5073;g72ce8a24fb_0_14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2" name="Shape 5102"/>
        <p:cNvGrpSpPr/>
        <p:nvPr/>
      </p:nvGrpSpPr>
      <p:grpSpPr>
        <a:xfrm>
          <a:off x="0" y="0"/>
          <a:ext cx="0" cy="0"/>
          <a:chOff x="0" y="0"/>
          <a:chExt cx="0" cy="0"/>
        </a:xfrm>
      </p:grpSpPr>
      <p:sp>
        <p:nvSpPr>
          <p:cNvPr id="5103" name="Google Shape;5103;g72ce8a24fb_0_1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4" name="Google Shape;5104;g72ce8a24fb_0_1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g72ce8a24fb_0_11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2" name="Google Shape;5112;g72ce8a24fb_0_11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1" name="Shape 5121"/>
        <p:cNvGrpSpPr/>
        <p:nvPr/>
      </p:nvGrpSpPr>
      <p:grpSpPr>
        <a:xfrm>
          <a:off x="0" y="0"/>
          <a:ext cx="0" cy="0"/>
          <a:chOff x="0" y="0"/>
          <a:chExt cx="0" cy="0"/>
        </a:xfrm>
      </p:grpSpPr>
      <p:sp>
        <p:nvSpPr>
          <p:cNvPr id="5122" name="Google Shape;5122;g72ce8a24fb_0_11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3" name="Google Shape;5123;g72ce8a24fb_0_11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3" name="Shape 5143"/>
        <p:cNvGrpSpPr/>
        <p:nvPr/>
      </p:nvGrpSpPr>
      <p:grpSpPr>
        <a:xfrm>
          <a:off x="0" y="0"/>
          <a:ext cx="0" cy="0"/>
          <a:chOff x="0" y="0"/>
          <a:chExt cx="0" cy="0"/>
        </a:xfrm>
      </p:grpSpPr>
      <p:sp>
        <p:nvSpPr>
          <p:cNvPr id="5144" name="Google Shape;5144;g72ce8a24fb_0_12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5" name="Google Shape;5145;g72ce8a24fb_0_12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0" name="Shape 5150"/>
        <p:cNvGrpSpPr/>
        <p:nvPr/>
      </p:nvGrpSpPr>
      <p:grpSpPr>
        <a:xfrm>
          <a:off x="0" y="0"/>
          <a:ext cx="0" cy="0"/>
          <a:chOff x="0" y="0"/>
          <a:chExt cx="0" cy="0"/>
        </a:xfrm>
      </p:grpSpPr>
      <p:sp>
        <p:nvSpPr>
          <p:cNvPr id="5151" name="Google Shape;5151;g72ce8a24fb_0_12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2" name="Google Shape;5152;g72ce8a24fb_0_1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8" name="Shape 5158"/>
        <p:cNvGrpSpPr/>
        <p:nvPr/>
      </p:nvGrpSpPr>
      <p:grpSpPr>
        <a:xfrm>
          <a:off x="0" y="0"/>
          <a:ext cx="0" cy="0"/>
          <a:chOff x="0" y="0"/>
          <a:chExt cx="0" cy="0"/>
        </a:xfrm>
      </p:grpSpPr>
      <p:sp>
        <p:nvSpPr>
          <p:cNvPr id="5159" name="Google Shape;5159;g72ce8a24fb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0" name="Google Shape;5160;g72ce8a24fb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5" name="Shape 5165"/>
        <p:cNvGrpSpPr/>
        <p:nvPr/>
      </p:nvGrpSpPr>
      <p:grpSpPr>
        <a:xfrm>
          <a:off x="0" y="0"/>
          <a:ext cx="0" cy="0"/>
          <a:chOff x="0" y="0"/>
          <a:chExt cx="0" cy="0"/>
        </a:xfrm>
      </p:grpSpPr>
      <p:sp>
        <p:nvSpPr>
          <p:cNvPr id="5166" name="Google Shape;5166;g72ce8a24fb_0_5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7" name="Google Shape;5167;g72ce8a24fb_0_5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Chez Devoteam en France, la practice OneData s’appuie sur 3 grands piliers :  </a:t>
            </a:r>
            <a:r>
              <a:rPr b="1" lang="fr">
                <a:solidFill>
                  <a:schemeClr val="dk1"/>
                </a:solidFill>
                <a:latin typeface="Montserrat"/>
                <a:ea typeface="Montserrat"/>
                <a:cs typeface="Montserrat"/>
                <a:sym typeface="Montserrat"/>
              </a:rPr>
              <a:t>Data foundation, Data for business et Data governance</a:t>
            </a:r>
            <a:r>
              <a:rPr lang="fr">
                <a:solidFill>
                  <a:schemeClr val="dk1"/>
                </a:solidFill>
                <a:latin typeface="Montserrat"/>
                <a:ea typeface="Montserrat"/>
                <a:cs typeface="Montserrat"/>
                <a:sym typeface="Montserrat"/>
              </a:rPr>
              <a:t>. Il s’agit de proposer une solution intégrée alignée sur les nouveaux paradigmes d’architecture et d’opérations (un nouveau paysage de la data et de nouvelles pratiques IT) pour faire en sorte que les données soient un atout stratégique pour réussir les enjeux digitaux de l’entreprise (une nouvelle intelligence et de nouveaux modèles opérationnels &amp; business) et libérer la valeur business (dans des volumes de données exponentielles) tout en évitant les fuites de données (données sensibles et conformité).</a:t>
            </a:r>
            <a:endParaRPr sz="1100">
              <a:solidFill>
                <a:schemeClr val="dk1"/>
              </a:solidFill>
              <a:highlight>
                <a:srgbClr val="FFFFFF"/>
              </a:highlight>
            </a:endParaRPr>
          </a:p>
          <a:p>
            <a:pPr indent="0" lvl="0" marL="0" rtl="0" algn="l">
              <a:spcBef>
                <a:spcPts val="0"/>
              </a:spcBef>
              <a:spcAft>
                <a:spcPts val="0"/>
              </a:spcAft>
              <a:buNone/>
            </a:pPr>
            <a:r>
              <a:t/>
            </a:r>
            <a:endParaRPr b="1" u="sng"/>
          </a:p>
          <a:p>
            <a:pPr indent="0" lvl="0" marL="0" rtl="0" algn="l">
              <a:lnSpc>
                <a:spcPct val="115000"/>
              </a:lnSpc>
              <a:spcBef>
                <a:spcPts val="1800"/>
              </a:spcBef>
              <a:spcAft>
                <a:spcPts val="0"/>
              </a:spcAft>
              <a:buClr>
                <a:schemeClr val="dk1"/>
              </a:buClr>
              <a:buSzPts val="1100"/>
              <a:buFont typeface="Arial"/>
              <a:buNone/>
            </a:pPr>
            <a:r>
              <a:rPr b="1" lang="fr" sz="1400">
                <a:solidFill>
                  <a:schemeClr val="dk1"/>
                </a:solidFill>
                <a:latin typeface="Montserrat"/>
                <a:ea typeface="Montserrat"/>
                <a:cs typeface="Montserrat"/>
                <a:sym typeface="Montserrat"/>
              </a:rPr>
              <a:t>Data Foundation</a:t>
            </a:r>
            <a:r>
              <a:rPr lang="fr" sz="1400">
                <a:solidFill>
                  <a:schemeClr val="dk1"/>
                </a:solidFill>
                <a:latin typeface="Montserrat"/>
                <a:ea typeface="Montserrat"/>
                <a:cs typeface="Montserrat"/>
                <a:sym typeface="Montserrat"/>
              </a:rPr>
              <a:t> : </a:t>
            </a:r>
            <a:br>
              <a:rPr lang="fr" sz="1400">
                <a:solidFill>
                  <a:schemeClr val="dk1"/>
                </a:solidFill>
                <a:latin typeface="Montserrat"/>
                <a:ea typeface="Montserrat"/>
                <a:cs typeface="Montserrat"/>
                <a:sym typeface="Montserrat"/>
              </a:rPr>
            </a:br>
            <a:r>
              <a:rPr lang="fr" sz="1400">
                <a:solidFill>
                  <a:schemeClr val="dk1"/>
                </a:solidFill>
                <a:latin typeface="Montserrat"/>
                <a:ea typeface="Montserrat"/>
                <a:cs typeface="Montserrat"/>
                <a:sym typeface="Montserrat"/>
              </a:rPr>
              <a:t>Datalake n’est pas synonyme de Hadoop  </a:t>
            </a:r>
            <a:endParaRPr sz="14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Hadoop a bien entendu un rôle à jouer dans une architecture de datalake, même si son rôle est de plus en plus menacé dans sa partie stockage </a:t>
            </a:r>
            <a:r>
              <a:rPr b="1" lang="fr">
                <a:solidFill>
                  <a:schemeClr val="dk1"/>
                </a:solidFill>
                <a:latin typeface="Montserrat"/>
                <a:ea typeface="Montserrat"/>
                <a:cs typeface="Montserrat"/>
                <a:sym typeface="Montserrat"/>
              </a:rPr>
              <a:t>(HDFS)</a:t>
            </a:r>
            <a:r>
              <a:rPr lang="fr">
                <a:solidFill>
                  <a:schemeClr val="dk1"/>
                </a:solidFill>
                <a:latin typeface="Montserrat"/>
                <a:ea typeface="Montserrat"/>
                <a:cs typeface="Montserrat"/>
                <a:sym typeface="Montserrat"/>
              </a:rPr>
              <a:t> Hadoop Distributed File System par le stockage objet. Son rôle est d'être la zone de “landing” des données.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Mais il n’est pas la meilleure solution pour créer des applications ‘data centric’ interactives.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Pour celles ci, il faudra mettre en place des “datamarts” basés sur le modèle de données à même de satisfaire le métier, stocké dans la technologie la plus adaptée - base graphe, colonne, document, clé valeur, relationnelle…- , accédé par les suites logicielles  de “modern analytics” tels que PowerBI, Tableau ou Click. </a:t>
            </a:r>
            <a:endParaRPr>
              <a:solidFill>
                <a:schemeClr val="dk1"/>
              </a:solidFill>
              <a:latin typeface="Montserrat"/>
              <a:ea typeface="Montserrat"/>
              <a:cs typeface="Montserrat"/>
              <a:sym typeface="Montserrat"/>
            </a:endParaRPr>
          </a:p>
          <a:p>
            <a:pPr indent="0" lvl="0" marL="0" rtl="0" algn="l">
              <a:lnSpc>
                <a:spcPct val="115000"/>
              </a:lnSpc>
              <a:spcBef>
                <a:spcPts val="1800"/>
              </a:spcBef>
              <a:spcAft>
                <a:spcPts val="0"/>
              </a:spcAft>
              <a:buClr>
                <a:schemeClr val="dk1"/>
              </a:buClr>
              <a:buSzPts val="1100"/>
              <a:buFont typeface="Arial"/>
              <a:buNone/>
            </a:pPr>
            <a:r>
              <a:rPr lang="fr" sz="1400">
                <a:solidFill>
                  <a:schemeClr val="dk1"/>
                </a:solidFill>
                <a:latin typeface="Montserrat"/>
                <a:ea typeface="Montserrat"/>
                <a:cs typeface="Montserrat"/>
                <a:sym typeface="Montserrat"/>
              </a:rPr>
              <a:t>Kafka au coeur des flux de données </a:t>
            </a:r>
            <a:endParaRPr sz="14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Kafka est devenu incontournable dans la gestion de flux de données temps réel. Les flux gérés par kafka peuvent être accédés par des applications décisionnelles ou des modèles AI, pour en faire un vecteur d’accélération de la prise de décision. </a:t>
            </a:r>
            <a:br>
              <a:rPr lang="fr">
                <a:solidFill>
                  <a:schemeClr val="dk1"/>
                </a:solidFill>
                <a:latin typeface="Montserrat"/>
                <a:ea typeface="Montserrat"/>
                <a:cs typeface="Montserrat"/>
                <a:sym typeface="Montserrat"/>
              </a:rPr>
            </a:br>
            <a:endParaRPr>
              <a:solidFill>
                <a:schemeClr val="dk1"/>
              </a:solidFill>
              <a:latin typeface="Montserrat"/>
              <a:ea typeface="Montserrat"/>
              <a:cs typeface="Montserrat"/>
              <a:sym typeface="Montserrat"/>
            </a:endParaRPr>
          </a:p>
          <a:p>
            <a:pPr indent="0" lvl="0" marL="0" rtl="0" algn="l">
              <a:lnSpc>
                <a:spcPct val="115000"/>
              </a:lnSpc>
              <a:spcBef>
                <a:spcPts val="1800"/>
              </a:spcBef>
              <a:spcAft>
                <a:spcPts val="0"/>
              </a:spcAft>
              <a:buClr>
                <a:schemeClr val="dk1"/>
              </a:buClr>
              <a:buSzPts val="1100"/>
              <a:buFont typeface="Arial"/>
              <a:buNone/>
            </a:pPr>
            <a:r>
              <a:rPr b="1" lang="fr" sz="1400">
                <a:solidFill>
                  <a:schemeClr val="dk1"/>
                </a:solidFill>
                <a:latin typeface="Montserrat"/>
                <a:ea typeface="Montserrat"/>
                <a:cs typeface="Montserrat"/>
                <a:sym typeface="Montserrat"/>
              </a:rPr>
              <a:t>Data Governance</a:t>
            </a:r>
            <a:r>
              <a:rPr lang="fr" sz="1400">
                <a:solidFill>
                  <a:schemeClr val="dk1"/>
                </a:solidFill>
                <a:latin typeface="Montserrat"/>
                <a:ea typeface="Montserrat"/>
                <a:cs typeface="Montserrat"/>
                <a:sym typeface="Montserrat"/>
              </a:rPr>
              <a:t> : Casser les silos </a:t>
            </a:r>
            <a:endParaRPr sz="14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Pour tirer parti des données de l'entreprise, il est tout d’abord indispensable de connaître ses données  - et donc de disposer d’un catalogue de données : élément indispensable de la gouvernance des données. Trop souvent sous-estimés, ils sont pourtant un des facteurs clés de réussite des projets data. Les catalogues modernes utilisent l’intelligence artificielle pour comprendre les données, que ce soit du point de vue technique que du point de vue métier.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Pour être intelligentes, ces données sont exposées aux besoins des métiers sous forme d’APIs (microservices et maillage de services) et doivent fournir le niveau d’abstraction nécessaire aux utilisateurs pour en tirer profit et ce au travers de solutions de virtualisation de la donnée notamment.</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Il faut ensuite être capable d’exposer ses données aux utilisateurs, notamment en les exposant sous forme d’APIs , “encapsulant” en un appel d’api les données nécessaires au métier. </a:t>
            </a:r>
            <a:br>
              <a:rPr lang="fr">
                <a:solidFill>
                  <a:schemeClr val="dk1"/>
                </a:solidFill>
                <a:latin typeface="Montserrat"/>
                <a:ea typeface="Montserrat"/>
                <a:cs typeface="Montserrat"/>
                <a:sym typeface="Montserrat"/>
              </a:rPr>
            </a:br>
            <a:r>
              <a:rPr lang="fr">
                <a:solidFill>
                  <a:schemeClr val="dk1"/>
                </a:solidFill>
                <a:latin typeface="Montserrat"/>
                <a:ea typeface="Montserrat"/>
                <a:cs typeface="Montserrat"/>
                <a:sym typeface="Montserrat"/>
              </a:rPr>
              <a:t>La “data centric entreprise “ et l’économie des APis se rejoignent …</a:t>
            </a:r>
            <a:br>
              <a:rPr lang="fr">
                <a:solidFill>
                  <a:schemeClr val="dk1"/>
                </a:solidFill>
                <a:latin typeface="Montserrat"/>
                <a:ea typeface="Montserrat"/>
                <a:cs typeface="Montserrat"/>
                <a:sym typeface="Montserrat"/>
              </a:rPr>
            </a:br>
            <a:endParaRPr>
              <a:solidFill>
                <a:schemeClr val="dk1"/>
              </a:solidFill>
              <a:latin typeface="Montserrat"/>
              <a:ea typeface="Montserrat"/>
              <a:cs typeface="Montserrat"/>
              <a:sym typeface="Montserrat"/>
            </a:endParaRPr>
          </a:p>
          <a:p>
            <a:pPr indent="0" lvl="0" marL="0" rtl="0" algn="l">
              <a:lnSpc>
                <a:spcPct val="115000"/>
              </a:lnSpc>
              <a:spcBef>
                <a:spcPts val="1800"/>
              </a:spcBef>
              <a:spcAft>
                <a:spcPts val="0"/>
              </a:spcAft>
              <a:buClr>
                <a:schemeClr val="dk1"/>
              </a:buClr>
              <a:buSzPts val="1100"/>
              <a:buFont typeface="Arial"/>
              <a:buNone/>
            </a:pPr>
            <a:r>
              <a:rPr b="1" lang="fr" sz="1400">
                <a:solidFill>
                  <a:schemeClr val="dk1"/>
                </a:solidFill>
                <a:latin typeface="Montserrat"/>
                <a:ea typeface="Montserrat"/>
                <a:cs typeface="Montserrat"/>
                <a:sym typeface="Montserrat"/>
              </a:rPr>
              <a:t>Data for Business</a:t>
            </a:r>
            <a:r>
              <a:rPr lang="fr" sz="1400">
                <a:solidFill>
                  <a:schemeClr val="dk1"/>
                </a:solidFill>
                <a:latin typeface="Montserrat"/>
                <a:ea typeface="Montserrat"/>
                <a:cs typeface="Montserrat"/>
                <a:sym typeface="Montserrat"/>
              </a:rPr>
              <a:t> : DataOps pour une AI de production </a:t>
            </a:r>
            <a:endParaRPr sz="14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 Les datascientists sont des ressources trop rares pour passer la majeure partie de leur temps à acquérir, nettoyer, et traiter les données, et ensuite concevoir et tester le modèle AI le plus efficace, avant de l’intégrer dans les applications. Pour permettre aux datascientists de se concentrer sur leur mission - créer des modèles apportant de la valeur à l’entreprise - , il est donc indispensable de disposer d’un “workflow” industriel allant de la “data” à “l’insight’.</a:t>
            </a:r>
            <a:br>
              <a:rPr lang="fr">
                <a:solidFill>
                  <a:schemeClr val="dk1"/>
                </a:solidFill>
                <a:latin typeface="Montserrat"/>
                <a:ea typeface="Montserrat"/>
                <a:cs typeface="Montserrat"/>
                <a:sym typeface="Montserrat"/>
              </a:rPr>
            </a:br>
            <a:r>
              <a:rPr lang="fr">
                <a:solidFill>
                  <a:schemeClr val="dk1"/>
                </a:solidFill>
                <a:latin typeface="Montserrat"/>
                <a:ea typeface="Montserrat"/>
                <a:cs typeface="Montserrat"/>
                <a:sym typeface="Montserrat"/>
              </a:rPr>
              <a:t>Les architectures basées sur les containers orchestrés par kubernetes jouant un rôle de plus en plus central , on s'intéresse aux solutions de dataops telles que airflow, argo ou kubeflow, ou bien, si on préfère une solution très intégrée, à la plateforme data de la startup française forepaas. </a:t>
            </a:r>
            <a:endParaRPr b="1" u="sng"/>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2" name="Shape 5172"/>
        <p:cNvGrpSpPr/>
        <p:nvPr/>
      </p:nvGrpSpPr>
      <p:grpSpPr>
        <a:xfrm>
          <a:off x="0" y="0"/>
          <a:ext cx="0" cy="0"/>
          <a:chOff x="0" y="0"/>
          <a:chExt cx="0" cy="0"/>
        </a:xfrm>
      </p:grpSpPr>
      <p:sp>
        <p:nvSpPr>
          <p:cNvPr id="5173" name="Google Shape;5173;g72ce8a24fb_0_7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4" name="Google Shape;5174;g72ce8a24fb_0_7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100"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i="1" sz="1100">
              <a:solidFill>
                <a:srgbClr val="FF0000"/>
              </a:solidFill>
            </a:endParaRPr>
          </a:p>
          <a:p>
            <a:pPr indent="0" lvl="0" marL="0" rtl="0" algn="l">
              <a:lnSpc>
                <a:spcPct val="100000"/>
              </a:lnSpc>
              <a:spcBef>
                <a:spcPts val="0"/>
              </a:spcBef>
              <a:spcAft>
                <a:spcPts val="0"/>
              </a:spcAft>
              <a:buClr>
                <a:schemeClr val="dk1"/>
              </a:buClr>
              <a:buSzPts val="1100"/>
              <a:buFont typeface="Arial"/>
              <a:buNone/>
            </a:pPr>
            <a:r>
              <a:t/>
            </a:r>
            <a:endParaRPr i="1" sz="1100">
              <a:solidFill>
                <a:srgbClr val="FF0000"/>
              </a:solidFill>
            </a:endParaRPr>
          </a:p>
          <a:p>
            <a:pPr indent="0" lvl="0" marL="0" rtl="0" algn="l">
              <a:lnSpc>
                <a:spcPct val="100000"/>
              </a:lnSpc>
              <a:spcBef>
                <a:spcPts val="0"/>
              </a:spcBef>
              <a:spcAft>
                <a:spcPts val="0"/>
              </a:spcAft>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9" name="Shape 4219"/>
        <p:cNvGrpSpPr/>
        <p:nvPr/>
      </p:nvGrpSpPr>
      <p:grpSpPr>
        <a:xfrm>
          <a:off x="0" y="0"/>
          <a:ext cx="0" cy="0"/>
          <a:chOff x="0" y="0"/>
          <a:chExt cx="0" cy="0"/>
        </a:xfrm>
      </p:grpSpPr>
      <p:sp>
        <p:nvSpPr>
          <p:cNvPr id="4220" name="Google Shape;4220;g74a7ced3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1" name="Google Shape;4221;g74a7ced3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Chez Devoteam en France, la practice OneData s’appuie sur 3 grands piliers :  </a:t>
            </a:r>
            <a:r>
              <a:rPr b="1" lang="fr">
                <a:solidFill>
                  <a:schemeClr val="dk1"/>
                </a:solidFill>
                <a:latin typeface="Montserrat"/>
                <a:ea typeface="Montserrat"/>
                <a:cs typeface="Montserrat"/>
                <a:sym typeface="Montserrat"/>
              </a:rPr>
              <a:t>Data foundation, Data for business et Data governance</a:t>
            </a:r>
            <a:r>
              <a:rPr lang="fr">
                <a:solidFill>
                  <a:schemeClr val="dk1"/>
                </a:solidFill>
                <a:latin typeface="Montserrat"/>
                <a:ea typeface="Montserrat"/>
                <a:cs typeface="Montserrat"/>
                <a:sym typeface="Montserrat"/>
              </a:rPr>
              <a:t>. Il s’agit de proposer une solution intégrée alignée sur les nouveaux paradigmes d’architecture et d’opérations (un nouveau paysage de la data et de nouvelles pratiques IT) pour faire en sorte que les données soient un atout stratégique pour réussir les enjeux digitaux de l’entreprise (une nouvelle intelligence et de nouveaux modèles opérationnels &amp; business) et libérer la valeur business (dans des volumes de données exponentielles) tout en évitant les fuites de données (données sensibles et conformité).</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u="sng">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400">
                <a:solidFill>
                  <a:schemeClr val="dk1"/>
                </a:solidFill>
                <a:latin typeface="Montserrat"/>
                <a:ea typeface="Montserrat"/>
                <a:cs typeface="Montserrat"/>
                <a:sym typeface="Montserrat"/>
              </a:rPr>
              <a:t>Data Foundation</a:t>
            </a:r>
            <a:r>
              <a:rPr lang="fr" sz="1400">
                <a:solidFill>
                  <a:schemeClr val="dk1"/>
                </a:solidFill>
                <a:latin typeface="Montserrat"/>
                <a:ea typeface="Montserrat"/>
                <a:cs typeface="Montserrat"/>
                <a:sym typeface="Montserrat"/>
              </a:rPr>
              <a:t> : </a:t>
            </a:r>
            <a:br>
              <a:rPr lang="fr" sz="1400">
                <a:solidFill>
                  <a:schemeClr val="dk1"/>
                </a:solidFill>
                <a:latin typeface="Montserrat"/>
                <a:ea typeface="Montserrat"/>
                <a:cs typeface="Montserrat"/>
                <a:sym typeface="Montserrat"/>
              </a:rPr>
            </a:br>
            <a:r>
              <a:rPr lang="fr" sz="1400">
                <a:solidFill>
                  <a:schemeClr val="dk1"/>
                </a:solidFill>
                <a:latin typeface="Montserrat"/>
                <a:ea typeface="Montserrat"/>
                <a:cs typeface="Montserrat"/>
                <a:sym typeface="Montserrat"/>
              </a:rPr>
              <a:t>Datalake n’est pas synonyme de Hadoop  </a:t>
            </a:r>
            <a:endParaRPr sz="14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Hadoop a bien entendu un rôle à jouer dans une architecture de datalake, même si son rôle est de plus en plus menacé dans sa partie stockage </a:t>
            </a:r>
            <a:r>
              <a:rPr b="1" lang="fr">
                <a:solidFill>
                  <a:schemeClr val="dk1"/>
                </a:solidFill>
                <a:latin typeface="Montserrat"/>
                <a:ea typeface="Montserrat"/>
                <a:cs typeface="Montserrat"/>
                <a:sym typeface="Montserrat"/>
              </a:rPr>
              <a:t>(HDFS)</a:t>
            </a:r>
            <a:r>
              <a:rPr lang="fr">
                <a:solidFill>
                  <a:schemeClr val="dk1"/>
                </a:solidFill>
                <a:latin typeface="Montserrat"/>
                <a:ea typeface="Montserrat"/>
                <a:cs typeface="Montserrat"/>
                <a:sym typeface="Montserrat"/>
              </a:rPr>
              <a:t> Hadoop Distributed File System par le stockage objet. Son rôle est d'être la zone de “landing” des données.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Mais il n’est pas la meilleure solution pour créer des applications ‘data centric’ interactives.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Pour celles ci, il faudra mettre en place des “datamarts” basés sur le modèle de données à même de satisfaire le métier, stocké dans la technologie la plus adaptée - base graphe, colonne, document, clé valeur, relationnelle…- , accédé par les suites logicielles  de “modern analytics” tels que PowerBI, Tableau ou Click. </a:t>
            </a:r>
            <a:endParaRPr>
              <a:solidFill>
                <a:schemeClr val="dk1"/>
              </a:solidFill>
              <a:latin typeface="Montserrat"/>
              <a:ea typeface="Montserrat"/>
              <a:cs typeface="Montserrat"/>
              <a:sym typeface="Montserrat"/>
            </a:endParaRPr>
          </a:p>
          <a:p>
            <a:pPr indent="0" lvl="0" marL="0" rtl="0" algn="l">
              <a:lnSpc>
                <a:spcPct val="115000"/>
              </a:lnSpc>
              <a:spcBef>
                <a:spcPts val="1800"/>
              </a:spcBef>
              <a:spcAft>
                <a:spcPts val="0"/>
              </a:spcAft>
              <a:buClr>
                <a:schemeClr val="dk1"/>
              </a:buClr>
              <a:buSzPts val="1100"/>
              <a:buFont typeface="Arial"/>
              <a:buNone/>
            </a:pPr>
            <a:r>
              <a:rPr lang="fr" sz="1400">
                <a:solidFill>
                  <a:schemeClr val="dk1"/>
                </a:solidFill>
                <a:latin typeface="Montserrat"/>
                <a:ea typeface="Montserrat"/>
                <a:cs typeface="Montserrat"/>
                <a:sym typeface="Montserrat"/>
              </a:rPr>
              <a:t>Kafka au coeur des flux de données </a:t>
            </a:r>
            <a:endParaRPr sz="14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Kafka est devenu incontournable dans la gestion de flux de données temps réel. Les flux gérés par kafka peuvent être accédés par des applications décisionnelles ou des modèles AI, pour en faire un vecteur d’accélération de la prise de décision. </a:t>
            </a:r>
            <a:br>
              <a:rPr lang="fr">
                <a:solidFill>
                  <a:schemeClr val="dk1"/>
                </a:solidFill>
                <a:latin typeface="Montserrat"/>
                <a:ea typeface="Montserrat"/>
                <a:cs typeface="Montserrat"/>
                <a:sym typeface="Montserrat"/>
              </a:rPr>
            </a:br>
            <a:endParaRPr>
              <a:solidFill>
                <a:schemeClr val="dk1"/>
              </a:solidFill>
              <a:latin typeface="Montserrat"/>
              <a:ea typeface="Montserrat"/>
              <a:cs typeface="Montserrat"/>
              <a:sym typeface="Montserrat"/>
            </a:endParaRPr>
          </a:p>
          <a:p>
            <a:pPr indent="0" lvl="0" marL="0" rtl="0" algn="l">
              <a:lnSpc>
                <a:spcPct val="115000"/>
              </a:lnSpc>
              <a:spcBef>
                <a:spcPts val="1800"/>
              </a:spcBef>
              <a:spcAft>
                <a:spcPts val="0"/>
              </a:spcAft>
              <a:buClr>
                <a:schemeClr val="dk1"/>
              </a:buClr>
              <a:buSzPts val="1100"/>
              <a:buFont typeface="Arial"/>
              <a:buNone/>
            </a:pPr>
            <a:r>
              <a:rPr b="1" lang="fr" sz="1400">
                <a:solidFill>
                  <a:schemeClr val="dk1"/>
                </a:solidFill>
                <a:latin typeface="Montserrat"/>
                <a:ea typeface="Montserrat"/>
                <a:cs typeface="Montserrat"/>
                <a:sym typeface="Montserrat"/>
              </a:rPr>
              <a:t>Data Governance</a:t>
            </a:r>
            <a:r>
              <a:rPr lang="fr" sz="1400">
                <a:solidFill>
                  <a:schemeClr val="dk1"/>
                </a:solidFill>
                <a:latin typeface="Montserrat"/>
                <a:ea typeface="Montserrat"/>
                <a:cs typeface="Montserrat"/>
                <a:sym typeface="Montserrat"/>
              </a:rPr>
              <a:t> : Casser les silos </a:t>
            </a:r>
            <a:endParaRPr sz="14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Pour tirer parti des données de l'entreprise, il est tout d’abord indispensable de connaître ses données  - et donc de disposer d’un catalogue de données : élément indispensable de la gouvernance des données. Trop souvent sous-estimés, ils sont pourtant un des facteurs clés de réussite des projets data. Les catalogues modernes utilisent l’intelligence artificielle pour comprendre les données, que ce soit du point de vue technique que du point de vue métier.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Pour être intelligentes, ces données sont exposées aux besoins des métiers sous forme d’APIs (microservices et maillage de services) et doivent fournir le niveau d’abstraction nécessaire aux utilisateurs pour en tirer profit et ce au travers de solutions de virtualisation de la donnée notamment.</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Il faut ensuite être capable d’exposer ses données aux utilisateurs, notamment en les exposant sous forme d’APIs , “encapsulant” en un appel d’api les données nécessaires au métier. </a:t>
            </a:r>
            <a:br>
              <a:rPr lang="fr">
                <a:solidFill>
                  <a:schemeClr val="dk1"/>
                </a:solidFill>
                <a:latin typeface="Montserrat"/>
                <a:ea typeface="Montserrat"/>
                <a:cs typeface="Montserrat"/>
                <a:sym typeface="Montserrat"/>
              </a:rPr>
            </a:br>
            <a:r>
              <a:rPr lang="fr">
                <a:solidFill>
                  <a:schemeClr val="dk1"/>
                </a:solidFill>
                <a:latin typeface="Montserrat"/>
                <a:ea typeface="Montserrat"/>
                <a:cs typeface="Montserrat"/>
                <a:sym typeface="Montserrat"/>
              </a:rPr>
              <a:t>La “data centric entreprise “ et l’économie des APis se rejoignent …</a:t>
            </a:r>
            <a:br>
              <a:rPr lang="fr">
                <a:solidFill>
                  <a:schemeClr val="dk1"/>
                </a:solidFill>
                <a:latin typeface="Montserrat"/>
                <a:ea typeface="Montserrat"/>
                <a:cs typeface="Montserrat"/>
                <a:sym typeface="Montserrat"/>
              </a:rPr>
            </a:br>
            <a:endParaRPr>
              <a:solidFill>
                <a:schemeClr val="dk1"/>
              </a:solidFill>
              <a:latin typeface="Montserrat"/>
              <a:ea typeface="Montserrat"/>
              <a:cs typeface="Montserrat"/>
              <a:sym typeface="Montserrat"/>
            </a:endParaRPr>
          </a:p>
          <a:p>
            <a:pPr indent="0" lvl="0" marL="0" rtl="0" algn="l">
              <a:lnSpc>
                <a:spcPct val="115000"/>
              </a:lnSpc>
              <a:spcBef>
                <a:spcPts val="1800"/>
              </a:spcBef>
              <a:spcAft>
                <a:spcPts val="0"/>
              </a:spcAft>
              <a:buClr>
                <a:schemeClr val="dk1"/>
              </a:buClr>
              <a:buSzPts val="1100"/>
              <a:buFont typeface="Arial"/>
              <a:buNone/>
            </a:pPr>
            <a:r>
              <a:rPr b="1" lang="fr" sz="1400">
                <a:solidFill>
                  <a:schemeClr val="dk1"/>
                </a:solidFill>
                <a:latin typeface="Montserrat"/>
                <a:ea typeface="Montserrat"/>
                <a:cs typeface="Montserrat"/>
                <a:sym typeface="Montserrat"/>
              </a:rPr>
              <a:t>Data for Business</a:t>
            </a:r>
            <a:r>
              <a:rPr lang="fr" sz="1400">
                <a:solidFill>
                  <a:schemeClr val="dk1"/>
                </a:solidFill>
                <a:latin typeface="Montserrat"/>
                <a:ea typeface="Montserrat"/>
                <a:cs typeface="Montserrat"/>
                <a:sym typeface="Montserrat"/>
              </a:rPr>
              <a:t> : DataOps pour une AI de production </a:t>
            </a:r>
            <a:endParaRPr sz="14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Clr>
                <a:schemeClr val="dk1"/>
              </a:buClr>
              <a:buSzPts val="1100"/>
              <a:buFont typeface="Arial"/>
              <a:buNone/>
            </a:pPr>
            <a:r>
              <a:rPr lang="fr">
                <a:solidFill>
                  <a:schemeClr val="dk1"/>
                </a:solidFill>
                <a:latin typeface="Montserrat"/>
                <a:ea typeface="Montserrat"/>
                <a:cs typeface="Montserrat"/>
                <a:sym typeface="Montserrat"/>
              </a:rPr>
              <a:t> Les datascientists sont des ressources trop rares pour passer la majeure partie de leur temps à acquérir, nettoyer, et traiter les données, et ensuite concevoir et tester le modèle AI le plus efficace, avant de l’intégrer dans les applications. Pour permettre aux datascientists de se concentrer sur leur mission - créer des modèles apportant de la valeur à l’entreprise - , il est donc indispensable de disposer d’un “workflow” industriel allant de la “data” à “l’insight’.</a:t>
            </a:r>
            <a:br>
              <a:rPr lang="fr">
                <a:solidFill>
                  <a:schemeClr val="dk1"/>
                </a:solidFill>
                <a:latin typeface="Montserrat"/>
                <a:ea typeface="Montserrat"/>
                <a:cs typeface="Montserrat"/>
                <a:sym typeface="Montserrat"/>
              </a:rPr>
            </a:br>
            <a:r>
              <a:rPr lang="fr">
                <a:solidFill>
                  <a:schemeClr val="dk1"/>
                </a:solidFill>
                <a:latin typeface="Montserrat"/>
                <a:ea typeface="Montserrat"/>
                <a:cs typeface="Montserrat"/>
                <a:sym typeface="Montserrat"/>
              </a:rPr>
              <a:t>Les architectures basées sur les containers orchestrés par kubernetes jouant un rôle de plus en plus central , on s'intéresse aux solutions de dataops telles que airflow, argo ou kubeflow, ou bien, si on préfère une solution très intégrée, à la plateforme data de la startup française forepaas.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7" name="Shape 4247"/>
        <p:cNvGrpSpPr/>
        <p:nvPr/>
      </p:nvGrpSpPr>
      <p:grpSpPr>
        <a:xfrm>
          <a:off x="0" y="0"/>
          <a:ext cx="0" cy="0"/>
          <a:chOff x="0" y="0"/>
          <a:chExt cx="0" cy="0"/>
        </a:xfrm>
      </p:grpSpPr>
      <p:sp>
        <p:nvSpPr>
          <p:cNvPr id="4248" name="Google Shape;4248;g74b2d9b236_0_487:notes"/>
          <p:cNvSpPr/>
          <p:nvPr>
            <p:ph idx="2" type="sldImg"/>
          </p:nvPr>
        </p:nvSpPr>
        <p:spPr>
          <a:xfrm>
            <a:off x="89584" y="686092"/>
            <a:ext cx="6678900" cy="3429000"/>
          </a:xfrm>
          <a:custGeom>
            <a:rect b="b" l="l" r="r" t="t"/>
            <a:pathLst>
              <a:path extrusionOk="0" h="120000" w="120000">
                <a:moveTo>
                  <a:pt x="0" y="0"/>
                </a:moveTo>
                <a:lnTo>
                  <a:pt x="120000" y="0"/>
                </a:lnTo>
                <a:lnTo>
                  <a:pt x="120000" y="120000"/>
                </a:lnTo>
                <a:lnTo>
                  <a:pt x="0" y="120000"/>
                </a:lnTo>
                <a:close/>
              </a:path>
            </a:pathLst>
          </a:custGeom>
        </p:spPr>
      </p:sp>
      <p:sp>
        <p:nvSpPr>
          <p:cNvPr id="4249" name="Google Shape;4249;g74b2d9b236_0_487:notes"/>
          <p:cNvSpPr txBox="1"/>
          <p:nvPr>
            <p:ph idx="1" type="body"/>
          </p:nvPr>
        </p:nvSpPr>
        <p:spPr>
          <a:xfrm>
            <a:off x="685802" y="4343401"/>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t>Qlick : </a:t>
            </a:r>
            <a:r>
              <a:rPr lang="fr" sz="1000">
                <a:solidFill>
                  <a:schemeClr val="dk2"/>
                </a:solidFill>
                <a:latin typeface="Montserrat Medium"/>
                <a:ea typeface="Montserrat Medium"/>
                <a:cs typeface="Montserrat Medium"/>
                <a:sym typeface="Montserrat Medium"/>
              </a:rPr>
              <a:t>Création d’un centre de service nearshore avec New BIC.</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sz="1000">
                <a:solidFill>
                  <a:schemeClr val="dk2"/>
                </a:solidFill>
                <a:latin typeface="Montserrat Medium"/>
                <a:ea typeface="Montserrat Medium"/>
                <a:cs typeface="Montserrat Medium"/>
                <a:sym typeface="Montserrat Medium"/>
              </a:rPr>
              <a:t>Recrutement de 50 collaborateurs experts techniques et fonctionnels.</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a:solidFill>
                  <a:schemeClr val="dk1"/>
                </a:solidFill>
              </a:rPr>
              <a:t>Informatica : </a:t>
            </a:r>
            <a:r>
              <a:rPr lang="fr" sz="1000">
                <a:solidFill>
                  <a:schemeClr val="dk2"/>
                </a:solidFill>
                <a:latin typeface="Montserrat Medium"/>
                <a:ea typeface="Montserrat Medium"/>
                <a:cs typeface="Montserrat Medium"/>
                <a:sym typeface="Montserrat Medium"/>
              </a:rPr>
              <a:t>Bénéficier de l’expertise des filiales espagnoles.</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sz="1000">
                <a:solidFill>
                  <a:schemeClr val="dk2"/>
                </a:solidFill>
                <a:latin typeface="Montserrat Medium"/>
                <a:ea typeface="Montserrat Medium"/>
                <a:cs typeface="Montserrat Medium"/>
                <a:sym typeface="Montserrat Medium"/>
              </a:rPr>
              <a:t>Recrutement de 20 collaborateurs experts techniques et fonctionnels. </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a:solidFill>
                  <a:schemeClr val="dk1"/>
                </a:solidFill>
              </a:rPr>
              <a:t>Azure : </a:t>
            </a:r>
            <a:r>
              <a:rPr lang="fr" sz="1000">
                <a:solidFill>
                  <a:schemeClr val="dk2"/>
                </a:solidFill>
                <a:latin typeface="Montserrat Medium"/>
                <a:ea typeface="Montserrat Medium"/>
                <a:cs typeface="Montserrat Medium"/>
                <a:sym typeface="Montserrat Medium"/>
              </a:rPr>
              <a:t>Capitaliser sur les technologies Microsoft Azure pour accompagner nos clients dans leur projets IA  Cloud.</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a:solidFill>
                  <a:schemeClr val="dk1"/>
                </a:solidFill>
              </a:rPr>
              <a:t>Cloudera : </a:t>
            </a:r>
            <a:r>
              <a:rPr lang="fr" sz="1000">
                <a:solidFill>
                  <a:schemeClr val="dk2"/>
                </a:solidFill>
                <a:latin typeface="Montserrat Medium"/>
                <a:ea typeface="Montserrat Medium"/>
                <a:cs typeface="Montserrat Medium"/>
                <a:sym typeface="Montserrat Medium"/>
              </a:rPr>
              <a:t>S’appuyer sur l’expertise de 70 collaborateurs Devoteam Technology comme un levier pour remonter vers les enjeux métiers du Big Data.</a:t>
            </a:r>
            <a:endParaRPr sz="10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t/>
            </a:r>
            <a:endParaRPr>
              <a:solidFill>
                <a:schemeClr val="dk1"/>
              </a:solidFill>
            </a:endParaRPr>
          </a:p>
          <a:p>
            <a:pPr indent="0" lvl="0" marL="0" rtl="0" algn="just">
              <a:lnSpc>
                <a:spcPct val="110000"/>
              </a:lnSpc>
              <a:spcBef>
                <a:spcPts val="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4250" name="Google Shape;4250;g74b2d9b236_0_487:notes"/>
          <p:cNvSpPr txBox="1"/>
          <p:nvPr>
            <p:ph idx="12" type="sldNum"/>
          </p:nvPr>
        </p:nvSpPr>
        <p:spPr>
          <a:xfrm>
            <a:off x="3884620"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Calibri"/>
              <a:buNone/>
            </a:pPr>
            <a:fld id="{00000000-1234-1234-1234-123412341234}" type="slidenum">
              <a:rPr lang="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2" name="Shape 4262"/>
        <p:cNvGrpSpPr/>
        <p:nvPr/>
      </p:nvGrpSpPr>
      <p:grpSpPr>
        <a:xfrm>
          <a:off x="0" y="0"/>
          <a:ext cx="0" cy="0"/>
          <a:chOff x="0" y="0"/>
          <a:chExt cx="0" cy="0"/>
        </a:xfrm>
      </p:grpSpPr>
      <p:sp>
        <p:nvSpPr>
          <p:cNvPr id="4263" name="Google Shape;4263;g72ce8a24fb_0_7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4" name="Google Shape;4264;g72ce8a24fb_0_7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2565D"/>
              </a:buClr>
              <a:buSzPts val="1600"/>
              <a:buFont typeface="Verdana"/>
              <a:buNone/>
            </a:pPr>
            <a:r>
              <a:rPr b="1" lang="fr" sz="800">
                <a:solidFill>
                  <a:schemeClr val="dk2"/>
                </a:solidFill>
                <a:latin typeface="Montserrat"/>
                <a:ea typeface="Montserrat"/>
                <a:cs typeface="Montserrat"/>
                <a:sym typeface="Montserrat"/>
              </a:rPr>
              <a:t>Agile &amp; Devops for Data</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Mettre en oeuvre, valoriser et promouvoir de nouvelles pratiques et solutions technologiques assurant une collaboration efficace et l’amélioration du time to value.</a:t>
            </a:r>
            <a:endParaRPr sz="8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b="1"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i="1" sz="1100">
              <a:solidFill>
                <a:srgbClr val="FF0000"/>
              </a:solidFill>
            </a:endParaRPr>
          </a:p>
          <a:p>
            <a:pPr indent="0" lvl="0" marL="0" rtl="0" algn="l">
              <a:lnSpc>
                <a:spcPct val="100000"/>
              </a:lnSpc>
              <a:spcBef>
                <a:spcPts val="0"/>
              </a:spcBef>
              <a:spcAft>
                <a:spcPts val="0"/>
              </a:spcAft>
              <a:buClr>
                <a:schemeClr val="dk1"/>
              </a:buClr>
              <a:buSzPts val="1100"/>
              <a:buFont typeface="Arial"/>
              <a:buNone/>
            </a:pPr>
            <a:r>
              <a:t/>
            </a:r>
            <a:endParaRPr i="1" sz="1100">
              <a:solidFill>
                <a:srgbClr val="FF0000"/>
              </a:solidFill>
            </a:endParaRPr>
          </a:p>
          <a:p>
            <a:pPr indent="0" lvl="0" marL="0" rtl="0" algn="l">
              <a:lnSpc>
                <a:spcPct val="100000"/>
              </a:lnSpc>
              <a:spcBef>
                <a:spcPts val="0"/>
              </a:spcBef>
              <a:spcAft>
                <a:spcPts val="0"/>
              </a:spcAft>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3" name="Shape 4293"/>
        <p:cNvGrpSpPr/>
        <p:nvPr/>
      </p:nvGrpSpPr>
      <p:grpSpPr>
        <a:xfrm>
          <a:off x="0" y="0"/>
          <a:ext cx="0" cy="0"/>
          <a:chOff x="0" y="0"/>
          <a:chExt cx="0" cy="0"/>
        </a:xfrm>
      </p:grpSpPr>
      <p:sp>
        <p:nvSpPr>
          <p:cNvPr id="4294" name="Google Shape;4294;g2c008728b3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5" name="Google Shape;4295;g2c008728b36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6" name="Google Shape;4296;g2c008728b36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fr"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0" name="Shape 4390"/>
        <p:cNvGrpSpPr/>
        <p:nvPr/>
      </p:nvGrpSpPr>
      <p:grpSpPr>
        <a:xfrm>
          <a:off x="0" y="0"/>
          <a:ext cx="0" cy="0"/>
          <a:chOff x="0" y="0"/>
          <a:chExt cx="0" cy="0"/>
        </a:xfrm>
      </p:grpSpPr>
      <p:sp>
        <p:nvSpPr>
          <p:cNvPr id="4391" name="Google Shape;4391;g2c008728b3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2" name="Google Shape;4392;g2c008728b3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5" name="Shape 4395"/>
        <p:cNvGrpSpPr/>
        <p:nvPr/>
      </p:nvGrpSpPr>
      <p:grpSpPr>
        <a:xfrm>
          <a:off x="0" y="0"/>
          <a:ext cx="0" cy="0"/>
          <a:chOff x="0" y="0"/>
          <a:chExt cx="0" cy="0"/>
        </a:xfrm>
      </p:grpSpPr>
      <p:sp>
        <p:nvSpPr>
          <p:cNvPr id="4396" name="Google Shape;4396;g72ce8a24fb_0_109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7" name="Google Shape;4397;g72ce8a24fb_0_109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100" u="sng">
              <a:latin typeface="Arial"/>
              <a:ea typeface="Arial"/>
              <a:cs typeface="Arial"/>
              <a:sym typeface="Arial"/>
            </a:endParaRPr>
          </a:p>
        </p:txBody>
      </p:sp>
      <p:sp>
        <p:nvSpPr>
          <p:cNvPr id="4398" name="Google Shape;4398;g72ce8a24fb_0_1091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gif"/><Relationship Id="rId3" Type="http://schemas.openxmlformats.org/officeDocument/2006/relationships/image" Target="../media/image49.png"/><Relationship Id="rId4" Type="http://schemas.openxmlformats.org/officeDocument/2006/relationships/image" Target="../media/image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gi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gif"/><Relationship Id="rId3"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gif"/><Relationship Id="rId3" Type="http://schemas.openxmlformats.org/officeDocument/2006/relationships/image" Target="../media/image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gif"/><Relationship Id="rId3" Type="http://schemas.openxmlformats.org/officeDocument/2006/relationships/image" Target="../media/image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 Id="rId3"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1.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 Id="rId3" Type="http://schemas.openxmlformats.org/officeDocument/2006/relationships/image" Target="../media/image5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 Id="rId3"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gif"/><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60.png"/><Relationship Id="rId4"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0.png"/><Relationship Id="rId4"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6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1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 Id="rId3" Type="http://schemas.openxmlformats.org/officeDocument/2006/relationships/image" Target="../media/image3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 Id="rId3" Type="http://schemas.openxmlformats.org/officeDocument/2006/relationships/image" Target="../media/image8.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gif"/><Relationship Id="rId3" Type="http://schemas.openxmlformats.org/officeDocument/2006/relationships/image" Target="../media/image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gif"/><Relationship Id="rId3" Type="http://schemas.openxmlformats.org/officeDocument/2006/relationships/image" Target="../media/image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3.png"/><Relationship Id="rId4" Type="http://schemas.openxmlformats.org/officeDocument/2006/relationships/image" Target="../media/image2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gif"/><Relationship Id="rId3" Type="http://schemas.openxmlformats.org/officeDocument/2006/relationships/image" Target="../media/image49.png"/><Relationship Id="rId4" Type="http://schemas.openxmlformats.org/officeDocument/2006/relationships/image" Target="../media/image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 Id="rId3"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gif"/><Relationship Id="rId3" Type="http://schemas.openxmlformats.org/officeDocument/2006/relationships/image" Target="../media/image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gif"/><Relationship Id="rId3" Type="http://schemas.openxmlformats.org/officeDocument/2006/relationships/image" Target="../media/image8.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gif"/><Relationship Id="rId3" Type="http://schemas.openxmlformats.org/officeDocument/2006/relationships/image" Target="../media/image6.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8.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8.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1.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 Id="rId3" Type="http://schemas.openxmlformats.org/officeDocument/2006/relationships/image" Target="../media/image5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gif"/><Relationship Id="rId3" Type="http://schemas.openxmlformats.org/officeDocument/2006/relationships/image" Target="../media/image8.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7.png"/><Relationship Id="rId3" Type="http://schemas.openxmlformats.org/officeDocument/2006/relationships/image" Target="../media/image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gif"/><Relationship Id="rId3" Type="http://schemas.openxmlformats.org/officeDocument/2006/relationships/image" Target="../media/image6.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8.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60.png"/><Relationship Id="rId4" Type="http://schemas.openxmlformats.org/officeDocument/2006/relationships/image" Target="../media/image6.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png"/><Relationship Id="rId3" Type="http://schemas.openxmlformats.org/officeDocument/2006/relationships/image" Target="../media/image6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15.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6.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 Id="rId3" Type="http://schemas.openxmlformats.org/officeDocument/2006/relationships/image" Target="../media/image3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gif"/><Relationship Id="rId3" Type="http://schemas.openxmlformats.org/officeDocument/2006/relationships/image" Target="../media/image8.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gif"/><Relationship Id="rId3" Type="http://schemas.openxmlformats.org/officeDocument/2006/relationships/image" Target="../media/image6.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33.png"/><Relationship Id="rId4" Type="http://schemas.openxmlformats.org/officeDocument/2006/relationships/image" Target="../media/image29.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 Id="rId3" Type="http://schemas.openxmlformats.org/officeDocument/2006/relationships/image" Target="../media/image6.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gif"/><Relationship Id="rId3" Type="http://schemas.openxmlformats.org/officeDocument/2006/relationships/image" Target="../media/image49.png"/><Relationship Id="rId4"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gif"/></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gif"/><Relationship Id="rId3" Type="http://schemas.openxmlformats.org/officeDocument/2006/relationships/image" Target="../media/image8.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gif"/><Relationship Id="rId3" Type="http://schemas.openxmlformats.org/officeDocument/2006/relationships/image" Target="../media/image8.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 Id="rId3" Type="http://schemas.openxmlformats.org/officeDocument/2006/relationships/image" Target="../media/image6.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gif"/><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6.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 Id="rId3" Type="http://schemas.openxmlformats.org/officeDocument/2006/relationships/image" Target="../media/image8.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 Id="rId3" Type="http://schemas.openxmlformats.org/officeDocument/2006/relationships/image" Target="../media/image8.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1.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57.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7.png"/><Relationship Id="rId3" Type="http://schemas.openxmlformats.org/officeDocument/2006/relationships/image" Target="../media/image6.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gif"/><Relationship Id="rId3" Type="http://schemas.openxmlformats.org/officeDocument/2006/relationships/image" Target="../media/image6.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 Id="rId3" Type="http://schemas.openxmlformats.org/officeDocument/2006/relationships/image" Target="../media/image60.png"/><Relationship Id="rId4" Type="http://schemas.openxmlformats.org/officeDocument/2006/relationships/image" Target="../media/image6.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5.png"/><Relationship Id="rId3" Type="http://schemas.openxmlformats.org/officeDocument/2006/relationships/image" Target="../media/image63.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6.png"/><Relationship Id="rId3" Type="http://schemas.openxmlformats.org/officeDocument/2006/relationships/image" Target="../media/image8.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60.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15.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6.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52.xml.rels><?xml version="1.0" encoding="UTF-8" standalone="yes"?><Relationships xmlns="http://schemas.openxmlformats.org/package/2006/relationships"><Relationship Id="rId11" Type="http://schemas.openxmlformats.org/officeDocument/2006/relationships/image" Target="../media/image221.png"/><Relationship Id="rId10" Type="http://schemas.openxmlformats.org/officeDocument/2006/relationships/image" Target="../media/image219.png"/><Relationship Id="rId13" Type="http://schemas.openxmlformats.org/officeDocument/2006/relationships/image" Target="../media/image6.png"/><Relationship Id="rId12" Type="http://schemas.openxmlformats.org/officeDocument/2006/relationships/image" Target="../media/image223.png"/><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211.png"/><Relationship Id="rId4" Type="http://schemas.openxmlformats.org/officeDocument/2006/relationships/image" Target="../media/image214.png"/><Relationship Id="rId9" Type="http://schemas.openxmlformats.org/officeDocument/2006/relationships/image" Target="../media/image107.png"/><Relationship Id="rId5" Type="http://schemas.openxmlformats.org/officeDocument/2006/relationships/image" Target="../media/image213.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6.png"/><Relationship Id="rId3" Type="http://schemas.openxmlformats.org/officeDocument/2006/relationships/image" Target="../media/image31.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gif"/><Relationship Id="rId3" Type="http://schemas.openxmlformats.org/officeDocument/2006/relationships/image" Target="../media/image8.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gif"/><Relationship Id="rId3" Type="http://schemas.openxmlformats.org/officeDocument/2006/relationships/image" Target="../media/image6.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33.png"/><Relationship Id="rId4"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1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8.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 Id="rId3" Type="http://schemas.openxmlformats.org/officeDocument/2006/relationships/image" Target="../media/image6.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gif"/><Relationship Id="rId3" Type="http://schemas.openxmlformats.org/officeDocument/2006/relationships/image" Target="../media/image49.png"/><Relationship Id="rId4" Type="http://schemas.openxmlformats.org/officeDocument/2006/relationships/image" Target="../media/image7.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gi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gif"/><Relationship Id="rId3" Type="http://schemas.openxmlformats.org/officeDocument/2006/relationships/image" Target="../media/image8.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gif"/><Relationship Id="rId3" Type="http://schemas.openxmlformats.org/officeDocument/2006/relationships/image" Target="../media/image8.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4.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gif"/><Relationship Id="rId3" Type="http://schemas.openxmlformats.org/officeDocument/2006/relationships/image" Target="../media/image6.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 Id="rId3" Type="http://schemas.openxmlformats.org/officeDocument/2006/relationships/image" Target="../media/image6.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0.png"/><Relationship Id="rId3" Type="http://schemas.openxmlformats.org/officeDocument/2006/relationships/image" Target="../media/image8.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7.png"/><Relationship Id="rId3" Type="http://schemas.openxmlformats.org/officeDocument/2006/relationships/image" Target="../media/image8.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1.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57.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7.png"/><Relationship Id="rId3" Type="http://schemas.openxmlformats.org/officeDocument/2006/relationships/image" Target="../media/image6.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gif"/><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31.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8.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0.png"/><Relationship Id="rId3" Type="http://schemas.openxmlformats.org/officeDocument/2006/relationships/image" Target="../media/image60.png"/><Relationship Id="rId4" Type="http://schemas.openxmlformats.org/officeDocument/2006/relationships/image" Target="../media/image6.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5.png"/><Relationship Id="rId3" Type="http://schemas.openxmlformats.org/officeDocument/2006/relationships/image" Target="../media/image63.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3.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15.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9.png"/><Relationship Id="rId3" Type="http://schemas.openxmlformats.org/officeDocument/2006/relationships/image" Target="../media/image6.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6.png"/><Relationship Id="rId3"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gif"/><Relationship Id="rId3" Type="http://schemas.openxmlformats.org/officeDocument/2006/relationships/image" Target="../media/image8.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gif"/><Relationship Id="rId3" Type="http://schemas.openxmlformats.org/officeDocument/2006/relationships/image" Target="../media/image6.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 Id="rId3" Type="http://schemas.openxmlformats.org/officeDocument/2006/relationships/image" Target="../media/image33.png"/><Relationship Id="rId4" Type="http://schemas.openxmlformats.org/officeDocument/2006/relationships/image" Target="../media/image29.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8.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gif"/><Relationship Id="rId3" Type="http://schemas.openxmlformats.org/officeDocument/2006/relationships/image" Target="../media/image8.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png"/><Relationship Id="rId3" Type="http://schemas.openxmlformats.org/officeDocument/2006/relationships/image" Target="../media/image6.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gif"/><Relationship Id="rId3" Type="http://schemas.openxmlformats.org/officeDocument/2006/relationships/image" Target="../media/image49.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gif"/><Relationship Id="rId3" Type="http://schemas.openxmlformats.org/officeDocument/2006/relationships/image" Target="../media/image6.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gif"/></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gif"/><Relationship Id="rId3" Type="http://schemas.openxmlformats.org/officeDocument/2006/relationships/image" Target="../media/image8.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gif"/><Relationship Id="rId3" Type="http://schemas.openxmlformats.org/officeDocument/2006/relationships/image" Target="../media/image8.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4.png"/><Relationship Id="rId3" Type="http://schemas.openxmlformats.org/officeDocument/2006/relationships/image" Target="../media/image6.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gif"/><Relationship Id="rId3" Type="http://schemas.openxmlformats.org/officeDocument/2006/relationships/image" Target="../media/image6.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0.png"/><Relationship Id="rId3" Type="http://schemas.openxmlformats.org/officeDocument/2006/relationships/image" Target="../media/image6.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0.png"/><Relationship Id="rId3"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7.png"/><Relationship Id="rId3" Type="http://schemas.openxmlformats.org/officeDocument/2006/relationships/image" Target="../media/image8.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1.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4.png"/><Relationship Id="rId3" Type="http://schemas.openxmlformats.org/officeDocument/2006/relationships/image" Target="../media/image57.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7.png"/><Relationship Id="rId3" Type="http://schemas.openxmlformats.org/officeDocument/2006/relationships/image" Target="../media/image6.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6.gif"/><Relationship Id="rId3" Type="http://schemas.openxmlformats.org/officeDocument/2006/relationships/image" Target="../media/image6.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0.png"/><Relationship Id="rId3" Type="http://schemas.openxmlformats.org/officeDocument/2006/relationships/image" Target="../media/image8.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0.png"/><Relationship Id="rId3" Type="http://schemas.openxmlformats.org/officeDocument/2006/relationships/image" Target="../media/image60.png"/><Relationship Id="rId4" Type="http://schemas.openxmlformats.org/officeDocument/2006/relationships/image" Target="../media/image6.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5.png"/><Relationship Id="rId3" Type="http://schemas.openxmlformats.org/officeDocument/2006/relationships/image" Target="../media/image63.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3.png"/><Relationship Id="rId4" Type="http://schemas.openxmlformats.org/officeDocument/2006/relationships/image" Target="../media/image29.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9.png"/><Relationship Id="rId3" Type="http://schemas.openxmlformats.org/officeDocument/2006/relationships/image" Target="../media/image6.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6.png"/><Relationship Id="rId3" Type="http://schemas.openxmlformats.org/officeDocument/2006/relationships/image" Target="../media/image31.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gif"/><Relationship Id="rId3" Type="http://schemas.openxmlformats.org/officeDocument/2006/relationships/image" Target="../media/image8.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gif"/><Relationship Id="rId3" Type="http://schemas.openxmlformats.org/officeDocument/2006/relationships/image" Target="../media/image6.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 Id="rId3" Type="http://schemas.openxmlformats.org/officeDocument/2006/relationships/image" Target="../media/image33.png"/><Relationship Id="rId4"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8.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8.png"/><Relationship Id="rId3" Type="http://schemas.openxmlformats.org/officeDocument/2006/relationships/image" Target="../media/image6.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gif"/><Relationship Id="rId3" Type="http://schemas.openxmlformats.org/officeDocument/2006/relationships/image" Target="../media/image49.png"/><Relationship Id="rId4" Type="http://schemas.openxmlformats.org/officeDocument/2006/relationships/image" Target="../media/image7.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gif"/></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gif"/><Relationship Id="rId3" Type="http://schemas.openxmlformats.org/officeDocument/2006/relationships/image" Target="../media/image8.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gif"/><Relationship Id="rId3" Type="http://schemas.openxmlformats.org/officeDocument/2006/relationships/image" Target="../media/image8.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4.png"/><Relationship Id="rId3" Type="http://schemas.openxmlformats.org/officeDocument/2006/relationships/image" Target="../media/image6.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8.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gif"/><Relationship Id="rId3" Type="http://schemas.openxmlformats.org/officeDocument/2006/relationships/image" Target="../media/image6.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 Id="rId3" Type="http://schemas.openxmlformats.org/officeDocument/2006/relationships/image" Target="../media/image6.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0.png"/><Relationship Id="rId3" Type="http://schemas.openxmlformats.org/officeDocument/2006/relationships/image" Target="../media/image8.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7.png"/><Relationship Id="rId3" Type="http://schemas.openxmlformats.org/officeDocument/2006/relationships/image" Target="../media/image8.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1.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4.png"/><Relationship Id="rId3" Type="http://schemas.openxmlformats.org/officeDocument/2006/relationships/image" Target="../media/image57.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7.png"/><Relationship Id="rId3" Type="http://schemas.openxmlformats.org/officeDocument/2006/relationships/image" Target="../media/image6.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6.gif"/><Relationship Id="rId3" Type="http://schemas.openxmlformats.org/officeDocument/2006/relationships/image" Target="../media/image6.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0.png"/><Relationship Id="rId3" Type="http://schemas.openxmlformats.org/officeDocument/2006/relationships/image" Target="../media/image8.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0.png"/><Relationship Id="rId3" Type="http://schemas.openxmlformats.org/officeDocument/2006/relationships/image" Target="../media/image60.png"/><Relationship Id="rId4" Type="http://schemas.openxmlformats.org/officeDocument/2006/relationships/image" Target="../media/image6.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5.png"/><Relationship Id="rId3" Type="http://schemas.openxmlformats.org/officeDocument/2006/relationships/image" Target="../media/image63.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6.png"/><Relationship Id="rId3" Type="http://schemas.openxmlformats.org/officeDocument/2006/relationships/image" Target="../media/image8.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 Id="rId3" Type="http://schemas.openxmlformats.org/officeDocument/2006/relationships/image" Target="../media/image60.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png"/><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15.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9.png"/><Relationship Id="rId3" Type="http://schemas.openxmlformats.org/officeDocument/2006/relationships/image" Target="../media/image6.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6.png"/><Relationship Id="rId3" Type="http://schemas.openxmlformats.org/officeDocument/2006/relationships/image" Target="../media/image31.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5.gif"/><Relationship Id="rId3" Type="http://schemas.openxmlformats.org/officeDocument/2006/relationships/image" Target="../media/image8.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6.gif"/><Relationship Id="rId3" Type="http://schemas.openxmlformats.org/officeDocument/2006/relationships/image" Target="../media/image6.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gif"/><Relationship Id="rId3" Type="http://schemas.openxmlformats.org/officeDocument/2006/relationships/image" Target="../media/image49.png"/><Relationship Id="rId4" Type="http://schemas.openxmlformats.org/officeDocument/2006/relationships/image" Target="../media/image7.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7.gif"/></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5.gif"/><Relationship Id="rId3" Type="http://schemas.openxmlformats.org/officeDocument/2006/relationships/image" Target="../media/image8.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gif"/><Relationship Id="rId3" Type="http://schemas.openxmlformats.org/officeDocument/2006/relationships/image" Target="../media/image8.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4.png"/><Relationship Id="rId3" Type="http://schemas.openxmlformats.org/officeDocument/2006/relationships/image" Target="../media/image6.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gif"/><Relationship Id="rId3"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0.png"/><Relationship Id="rId3" Type="http://schemas.openxmlformats.org/officeDocument/2006/relationships/image" Target="../media/image6.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7.png"/><Relationship Id="rId3" Type="http://schemas.openxmlformats.org/officeDocument/2006/relationships/image" Target="../media/image8.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91.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4.png"/><Relationship Id="rId3" Type="http://schemas.openxmlformats.org/officeDocument/2006/relationships/image" Target="../media/image57.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7.png"/><Relationship Id="rId3" Type="http://schemas.openxmlformats.org/officeDocument/2006/relationships/image" Target="../media/image6.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6.gif"/><Relationship Id="rId3" Type="http://schemas.openxmlformats.org/officeDocument/2006/relationships/image" Target="../media/image6.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0.png"/><Relationship Id="rId3" Type="http://schemas.openxmlformats.org/officeDocument/2006/relationships/image" Target="../media/image8.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0.png"/><Relationship Id="rId3" Type="http://schemas.openxmlformats.org/officeDocument/2006/relationships/image" Target="../media/image60.png"/><Relationship Id="rId4" Type="http://schemas.openxmlformats.org/officeDocument/2006/relationships/image" Target="../media/image6.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5.png"/><Relationship Id="rId3" Type="http://schemas.openxmlformats.org/officeDocument/2006/relationships/image" Target="../media/image63.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0.png"/><Relationship Id="rId3"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gif"/><Relationship Id="rId3" Type="http://schemas.openxmlformats.org/officeDocument/2006/relationships/image" Target="../media/image49.png"/><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gi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gif"/><Relationship Id="rId3"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 Id="rId3"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gif"/><Relationship Id="rId3"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1.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8.png"/><Relationship Id="rId3" Type="http://schemas.openxmlformats.org/officeDocument/2006/relationships/image" Target="../media/image61.png"/><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5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 Id="rId3"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gif"/><Relationship Id="rId3"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60.png"/><Relationship Id="rId4"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 Id="rId3" Type="http://schemas.openxmlformats.org/officeDocument/2006/relationships/image" Target="../media/image6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3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gif"/><Relationship Id="rId3"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gif"/><Relationship Id="rId3"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3.png"/><Relationship Id="rId4" Type="http://schemas.openxmlformats.org/officeDocument/2006/relationships/image" Target="../media/image2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929" name="Shape 929"/>
        <p:cNvGrpSpPr/>
        <p:nvPr/>
      </p:nvGrpSpPr>
      <p:grpSpPr>
        <a:xfrm>
          <a:off x="0" y="0"/>
          <a:ext cx="0" cy="0"/>
          <a:chOff x="0" y="0"/>
          <a:chExt cx="0" cy="0"/>
        </a:xfrm>
      </p:grpSpPr>
      <p:pic>
        <p:nvPicPr>
          <p:cNvPr id="930" name="Google Shape;930;p103"/>
          <p:cNvPicPr preferRelativeResize="0"/>
          <p:nvPr/>
        </p:nvPicPr>
        <p:blipFill rotWithShape="1">
          <a:blip r:embed="rId2">
            <a:alphaModFix/>
          </a:blip>
          <a:srcRect b="0" l="0" r="0" t="0"/>
          <a:stretch/>
        </p:blipFill>
        <p:spPr>
          <a:xfrm>
            <a:off x="4000500" y="0"/>
            <a:ext cx="5143231" cy="5143231"/>
          </a:xfrm>
          <a:prstGeom prst="rect">
            <a:avLst/>
          </a:prstGeom>
          <a:noFill/>
          <a:ln>
            <a:noFill/>
          </a:ln>
        </p:spPr>
      </p:pic>
      <p:sp>
        <p:nvSpPr>
          <p:cNvPr id="931" name="Google Shape;931;p103"/>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932" name="Google Shape;932;p10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933" name="Google Shape;933;p103"/>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934" name="Shape 934"/>
        <p:cNvGrpSpPr/>
        <p:nvPr/>
      </p:nvGrpSpPr>
      <p:grpSpPr>
        <a:xfrm>
          <a:off x="0" y="0"/>
          <a:ext cx="0" cy="0"/>
          <a:chOff x="0" y="0"/>
          <a:chExt cx="0" cy="0"/>
        </a:xfrm>
      </p:grpSpPr>
      <p:sp>
        <p:nvSpPr>
          <p:cNvPr id="935" name="Google Shape;935;p104"/>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936" name="Google Shape;936;p10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937" name="Google Shape;937;p104"/>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938" name="Shape 938"/>
        <p:cNvGrpSpPr/>
        <p:nvPr/>
      </p:nvGrpSpPr>
      <p:grpSpPr>
        <a:xfrm>
          <a:off x="0" y="0"/>
          <a:ext cx="0" cy="0"/>
          <a:chOff x="0" y="0"/>
          <a:chExt cx="0" cy="0"/>
        </a:xfrm>
      </p:grpSpPr>
      <p:sp>
        <p:nvSpPr>
          <p:cNvPr id="939" name="Google Shape;939;p105"/>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accent5"/>
                </a:solidFill>
                <a:latin typeface="Montserrat"/>
                <a:ea typeface="Montserrat"/>
                <a:cs typeface="Montserrat"/>
                <a:sym typeface="Montserrat"/>
              </a:defRPr>
            </a:lvl1pPr>
            <a:lvl2pPr lvl="1" rtl="0" algn="ctr">
              <a:spcBef>
                <a:spcPts val="0"/>
              </a:spcBef>
              <a:spcAft>
                <a:spcPts val="0"/>
              </a:spcAft>
              <a:buNone/>
              <a:defRPr sz="7200">
                <a:solidFill>
                  <a:schemeClr val="accent5"/>
                </a:solidFill>
                <a:latin typeface="Montserrat"/>
                <a:ea typeface="Montserrat"/>
                <a:cs typeface="Montserrat"/>
                <a:sym typeface="Montserrat"/>
              </a:defRPr>
            </a:lvl2pPr>
            <a:lvl3pPr lvl="2" rtl="0" algn="ctr">
              <a:spcBef>
                <a:spcPts val="0"/>
              </a:spcBef>
              <a:spcAft>
                <a:spcPts val="0"/>
              </a:spcAft>
              <a:buNone/>
              <a:defRPr sz="7200">
                <a:solidFill>
                  <a:schemeClr val="accent5"/>
                </a:solidFill>
                <a:latin typeface="Montserrat"/>
                <a:ea typeface="Montserrat"/>
                <a:cs typeface="Montserrat"/>
                <a:sym typeface="Montserrat"/>
              </a:defRPr>
            </a:lvl3pPr>
            <a:lvl4pPr lvl="3" rtl="0" algn="ctr">
              <a:spcBef>
                <a:spcPts val="0"/>
              </a:spcBef>
              <a:spcAft>
                <a:spcPts val="0"/>
              </a:spcAft>
              <a:buNone/>
              <a:defRPr sz="7200">
                <a:solidFill>
                  <a:schemeClr val="accent5"/>
                </a:solidFill>
                <a:latin typeface="Montserrat"/>
                <a:ea typeface="Montserrat"/>
                <a:cs typeface="Montserrat"/>
                <a:sym typeface="Montserrat"/>
              </a:defRPr>
            </a:lvl4pPr>
            <a:lvl5pPr lvl="4" rtl="0" algn="ctr">
              <a:spcBef>
                <a:spcPts val="0"/>
              </a:spcBef>
              <a:spcAft>
                <a:spcPts val="0"/>
              </a:spcAft>
              <a:buNone/>
              <a:defRPr sz="7200">
                <a:solidFill>
                  <a:schemeClr val="accent5"/>
                </a:solidFill>
                <a:latin typeface="Montserrat"/>
                <a:ea typeface="Montserrat"/>
                <a:cs typeface="Montserrat"/>
                <a:sym typeface="Montserrat"/>
              </a:defRPr>
            </a:lvl5pPr>
            <a:lvl6pPr lvl="5" rtl="0" algn="ctr">
              <a:spcBef>
                <a:spcPts val="0"/>
              </a:spcBef>
              <a:spcAft>
                <a:spcPts val="0"/>
              </a:spcAft>
              <a:buNone/>
              <a:defRPr sz="7200">
                <a:solidFill>
                  <a:schemeClr val="accent5"/>
                </a:solidFill>
                <a:latin typeface="Montserrat"/>
                <a:ea typeface="Montserrat"/>
                <a:cs typeface="Montserrat"/>
                <a:sym typeface="Montserrat"/>
              </a:defRPr>
            </a:lvl6pPr>
            <a:lvl7pPr lvl="6" rtl="0" algn="ctr">
              <a:spcBef>
                <a:spcPts val="0"/>
              </a:spcBef>
              <a:spcAft>
                <a:spcPts val="0"/>
              </a:spcAft>
              <a:buNone/>
              <a:defRPr sz="7200">
                <a:solidFill>
                  <a:schemeClr val="accent5"/>
                </a:solidFill>
                <a:latin typeface="Montserrat"/>
                <a:ea typeface="Montserrat"/>
                <a:cs typeface="Montserrat"/>
                <a:sym typeface="Montserrat"/>
              </a:defRPr>
            </a:lvl7pPr>
            <a:lvl8pPr lvl="7" rtl="0" algn="ctr">
              <a:spcBef>
                <a:spcPts val="0"/>
              </a:spcBef>
              <a:spcAft>
                <a:spcPts val="0"/>
              </a:spcAft>
              <a:buNone/>
              <a:defRPr sz="7200">
                <a:solidFill>
                  <a:schemeClr val="accent5"/>
                </a:solidFill>
                <a:latin typeface="Montserrat"/>
                <a:ea typeface="Montserrat"/>
                <a:cs typeface="Montserrat"/>
                <a:sym typeface="Montserrat"/>
              </a:defRPr>
            </a:lvl8pPr>
            <a:lvl9pPr lvl="8" rtl="0" algn="ctr">
              <a:spcBef>
                <a:spcPts val="0"/>
              </a:spcBef>
              <a:spcAft>
                <a:spcPts val="0"/>
              </a:spcAft>
              <a:buNone/>
              <a:defRPr sz="7200">
                <a:solidFill>
                  <a:schemeClr val="accent5"/>
                </a:solidFill>
                <a:latin typeface="Montserrat"/>
                <a:ea typeface="Montserrat"/>
                <a:cs typeface="Montserrat"/>
                <a:sym typeface="Montserrat"/>
              </a:defRPr>
            </a:lvl9pPr>
          </a:lstStyle>
          <a:p/>
        </p:txBody>
      </p:sp>
      <p:sp>
        <p:nvSpPr>
          <p:cNvPr id="940" name="Google Shape;940;p10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941" name="Google Shape;941;p105"/>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942" name="Shape 942"/>
        <p:cNvGrpSpPr/>
        <p:nvPr/>
      </p:nvGrpSpPr>
      <p:grpSpPr>
        <a:xfrm>
          <a:off x="0" y="0"/>
          <a:ext cx="0" cy="0"/>
          <a:chOff x="0" y="0"/>
          <a:chExt cx="0" cy="0"/>
        </a:xfrm>
      </p:grpSpPr>
      <p:pic>
        <p:nvPicPr>
          <p:cNvPr id="943" name="Google Shape;943;p106"/>
          <p:cNvPicPr preferRelativeResize="0"/>
          <p:nvPr/>
        </p:nvPicPr>
        <p:blipFill rotWithShape="1">
          <a:blip r:embed="rId2">
            <a:alphaModFix/>
          </a:blip>
          <a:srcRect b="28140" l="0" r="0" t="0"/>
          <a:stretch/>
        </p:blipFill>
        <p:spPr>
          <a:xfrm>
            <a:off x="0" y="2057400"/>
            <a:ext cx="2191500" cy="3086100"/>
          </a:xfrm>
          <a:prstGeom prst="rect">
            <a:avLst/>
          </a:prstGeom>
          <a:noFill/>
          <a:ln>
            <a:noFill/>
          </a:ln>
        </p:spPr>
      </p:pic>
      <p:sp>
        <p:nvSpPr>
          <p:cNvPr id="944" name="Google Shape;944;p106"/>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945" name="Google Shape;945;p106"/>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946" name="Shape 946"/>
        <p:cNvGrpSpPr/>
        <p:nvPr/>
      </p:nvGrpSpPr>
      <p:grpSpPr>
        <a:xfrm>
          <a:off x="0" y="0"/>
          <a:ext cx="0" cy="0"/>
          <a:chOff x="0" y="0"/>
          <a:chExt cx="0" cy="0"/>
        </a:xfrm>
      </p:grpSpPr>
      <p:pic>
        <p:nvPicPr>
          <p:cNvPr id="947" name="Google Shape;947;p107"/>
          <p:cNvPicPr preferRelativeResize="0"/>
          <p:nvPr/>
        </p:nvPicPr>
        <p:blipFill rotWithShape="1">
          <a:blip r:embed="rId2">
            <a:alphaModFix/>
          </a:blip>
          <a:srcRect b="30793" l="28213" r="28400" t="26017"/>
          <a:stretch/>
        </p:blipFill>
        <p:spPr>
          <a:xfrm>
            <a:off x="6354825" y="1435450"/>
            <a:ext cx="2262882" cy="2252682"/>
          </a:xfrm>
          <a:prstGeom prst="rect">
            <a:avLst/>
          </a:prstGeom>
          <a:noFill/>
          <a:ln>
            <a:noFill/>
          </a:ln>
        </p:spPr>
      </p:pic>
      <p:sp>
        <p:nvSpPr>
          <p:cNvPr id="948" name="Google Shape;948;p107"/>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rtl="0">
              <a:spcBef>
                <a:spcPts val="0"/>
              </a:spcBef>
              <a:spcAft>
                <a:spcPts val="0"/>
              </a:spcAft>
              <a:buNone/>
              <a:defRPr sz="12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pic>
        <p:nvPicPr>
          <p:cNvPr id="949" name="Google Shape;949;p107"/>
          <p:cNvPicPr preferRelativeResize="0"/>
          <p:nvPr/>
        </p:nvPicPr>
        <p:blipFill rotWithShape="1">
          <a:blip r:embed="rId3">
            <a:alphaModFix/>
          </a:blip>
          <a:srcRect b="0" l="0" r="0" t="0"/>
          <a:stretch/>
        </p:blipFill>
        <p:spPr>
          <a:xfrm>
            <a:off x="0" y="4571525"/>
            <a:ext cx="8585498" cy="570144"/>
          </a:xfrm>
          <a:prstGeom prst="rect">
            <a:avLst/>
          </a:prstGeom>
          <a:noFill/>
          <a:ln>
            <a:noFill/>
          </a:ln>
        </p:spPr>
      </p:pic>
      <p:sp>
        <p:nvSpPr>
          <p:cNvPr id="950" name="Google Shape;950;p107"/>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200">
                <a:solidFill>
                  <a:schemeClr val="accent1"/>
                </a:solidFill>
                <a:latin typeface="Montserrat"/>
                <a:ea typeface="Montserrat"/>
                <a:cs typeface="Montserrat"/>
                <a:sym typeface="Montserrat"/>
              </a:rPr>
              <a:t>Innovative technology consulting for business.</a:t>
            </a:r>
            <a:endParaRPr b="1" sz="1200">
              <a:solidFill>
                <a:schemeClr val="accent1"/>
              </a:solidFill>
              <a:latin typeface="Montserrat"/>
              <a:ea typeface="Montserrat"/>
              <a:cs typeface="Montserrat"/>
              <a:sym typeface="Montserrat"/>
            </a:endParaRPr>
          </a:p>
        </p:txBody>
      </p:sp>
      <p:pic>
        <p:nvPicPr>
          <p:cNvPr id="951" name="Google Shape;951;p107"/>
          <p:cNvPicPr preferRelativeResize="0"/>
          <p:nvPr/>
        </p:nvPicPr>
        <p:blipFill>
          <a:blip r:embed="rId4">
            <a:alphaModFix/>
          </a:blip>
          <a:stretch>
            <a:fillRect/>
          </a:stretch>
        </p:blipFill>
        <p:spPr>
          <a:xfrm>
            <a:off x="536477" y="292288"/>
            <a:ext cx="1923122" cy="570395"/>
          </a:xfrm>
          <a:prstGeom prst="rect">
            <a:avLst/>
          </a:prstGeom>
          <a:noFill/>
          <a:ln>
            <a:noFill/>
          </a:ln>
        </p:spPr>
      </p:pic>
      <p:sp>
        <p:nvSpPr>
          <p:cNvPr id="952" name="Google Shape;952;p107"/>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953" name="Google Shape;953;p107"/>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954" name="Google Shape;954;p10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955" name="Shape 955"/>
        <p:cNvGrpSpPr/>
        <p:nvPr/>
      </p:nvGrpSpPr>
      <p:grpSpPr>
        <a:xfrm>
          <a:off x="0" y="0"/>
          <a:ext cx="0" cy="0"/>
          <a:chOff x="0" y="0"/>
          <a:chExt cx="0" cy="0"/>
        </a:xfrm>
      </p:grpSpPr>
      <p:pic>
        <p:nvPicPr>
          <p:cNvPr id="956" name="Google Shape;956;p108"/>
          <p:cNvPicPr preferRelativeResize="0"/>
          <p:nvPr/>
        </p:nvPicPr>
        <p:blipFill rotWithShape="1">
          <a:blip r:embed="rId2">
            <a:alphaModFix/>
          </a:blip>
          <a:srcRect b="0" l="39" r="39" t="0"/>
          <a:stretch/>
        </p:blipFill>
        <p:spPr>
          <a:xfrm>
            <a:off x="3760" y="0"/>
            <a:ext cx="9136003" cy="5143230"/>
          </a:xfrm>
          <a:prstGeom prst="rect">
            <a:avLst/>
          </a:prstGeom>
          <a:noFill/>
          <a:ln>
            <a:noFill/>
          </a:ln>
        </p:spPr>
      </p:pic>
      <p:sp>
        <p:nvSpPr>
          <p:cNvPr id="957" name="Google Shape;957;p10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958" name="Shape 958"/>
        <p:cNvGrpSpPr/>
        <p:nvPr/>
      </p:nvGrpSpPr>
      <p:grpSpPr>
        <a:xfrm>
          <a:off x="0" y="0"/>
          <a:ext cx="0" cy="0"/>
          <a:chOff x="0" y="0"/>
          <a:chExt cx="0" cy="0"/>
        </a:xfrm>
      </p:grpSpPr>
      <p:pic>
        <p:nvPicPr>
          <p:cNvPr id="959" name="Google Shape;959;p109"/>
          <p:cNvPicPr preferRelativeResize="0"/>
          <p:nvPr/>
        </p:nvPicPr>
        <p:blipFill rotWithShape="1">
          <a:blip r:embed="rId2">
            <a:alphaModFix/>
          </a:blip>
          <a:srcRect b="0" l="88039" r="0" t="0"/>
          <a:stretch/>
        </p:blipFill>
        <p:spPr>
          <a:xfrm>
            <a:off x="8435173" y="1807175"/>
            <a:ext cx="708828" cy="3336326"/>
          </a:xfrm>
          <a:prstGeom prst="rect">
            <a:avLst/>
          </a:prstGeom>
          <a:noFill/>
          <a:ln>
            <a:noFill/>
          </a:ln>
        </p:spPr>
      </p:pic>
      <p:sp>
        <p:nvSpPr>
          <p:cNvPr id="960" name="Google Shape;960;p109"/>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961" name="Google Shape;961;p109"/>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962" name="Google Shape;962;p109"/>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lt1"/>
                </a:solidFill>
                <a:latin typeface="Montserrat"/>
                <a:ea typeface="Montserrat"/>
                <a:cs typeface="Montserrat"/>
                <a:sym typeface="Montserrat"/>
              </a:defRPr>
            </a:lvl1pPr>
            <a:lvl2pPr lvl="1" rtl="0">
              <a:spcBef>
                <a:spcPts val="0"/>
              </a:spcBef>
              <a:spcAft>
                <a:spcPts val="0"/>
              </a:spcAft>
              <a:buNone/>
              <a:defRPr sz="1400">
                <a:solidFill>
                  <a:schemeClr val="lt1"/>
                </a:solidFill>
                <a:latin typeface="Montserrat"/>
                <a:ea typeface="Montserrat"/>
                <a:cs typeface="Montserrat"/>
                <a:sym typeface="Montserrat"/>
              </a:defRPr>
            </a:lvl2pPr>
            <a:lvl3pPr lvl="2" rtl="0">
              <a:spcBef>
                <a:spcPts val="0"/>
              </a:spcBef>
              <a:spcAft>
                <a:spcPts val="0"/>
              </a:spcAft>
              <a:buNone/>
              <a:defRPr sz="1400">
                <a:solidFill>
                  <a:schemeClr val="lt1"/>
                </a:solidFill>
                <a:latin typeface="Montserrat"/>
                <a:ea typeface="Montserrat"/>
                <a:cs typeface="Montserrat"/>
                <a:sym typeface="Montserrat"/>
              </a:defRPr>
            </a:lvl3pPr>
            <a:lvl4pPr lvl="3" rtl="0">
              <a:spcBef>
                <a:spcPts val="0"/>
              </a:spcBef>
              <a:spcAft>
                <a:spcPts val="0"/>
              </a:spcAft>
              <a:buNone/>
              <a:defRPr sz="1400">
                <a:solidFill>
                  <a:schemeClr val="lt1"/>
                </a:solidFill>
                <a:latin typeface="Montserrat"/>
                <a:ea typeface="Montserrat"/>
                <a:cs typeface="Montserrat"/>
                <a:sym typeface="Montserrat"/>
              </a:defRPr>
            </a:lvl4pPr>
            <a:lvl5pPr lvl="4" rtl="0">
              <a:spcBef>
                <a:spcPts val="0"/>
              </a:spcBef>
              <a:spcAft>
                <a:spcPts val="0"/>
              </a:spcAft>
              <a:buNone/>
              <a:defRPr sz="1400">
                <a:solidFill>
                  <a:schemeClr val="lt1"/>
                </a:solidFill>
                <a:latin typeface="Montserrat"/>
                <a:ea typeface="Montserrat"/>
                <a:cs typeface="Montserrat"/>
                <a:sym typeface="Montserrat"/>
              </a:defRPr>
            </a:lvl5pPr>
            <a:lvl6pPr lvl="5" rtl="0">
              <a:spcBef>
                <a:spcPts val="0"/>
              </a:spcBef>
              <a:spcAft>
                <a:spcPts val="0"/>
              </a:spcAft>
              <a:buNone/>
              <a:defRPr sz="1400">
                <a:solidFill>
                  <a:schemeClr val="lt1"/>
                </a:solidFill>
                <a:latin typeface="Montserrat"/>
                <a:ea typeface="Montserrat"/>
                <a:cs typeface="Montserrat"/>
                <a:sym typeface="Montserrat"/>
              </a:defRPr>
            </a:lvl6pPr>
            <a:lvl7pPr lvl="6" rtl="0">
              <a:spcBef>
                <a:spcPts val="0"/>
              </a:spcBef>
              <a:spcAft>
                <a:spcPts val="0"/>
              </a:spcAft>
              <a:buNone/>
              <a:defRPr sz="1400">
                <a:solidFill>
                  <a:schemeClr val="lt1"/>
                </a:solidFill>
                <a:latin typeface="Montserrat"/>
                <a:ea typeface="Montserrat"/>
                <a:cs typeface="Montserrat"/>
                <a:sym typeface="Montserrat"/>
              </a:defRPr>
            </a:lvl7pPr>
            <a:lvl8pPr lvl="7" rtl="0">
              <a:spcBef>
                <a:spcPts val="0"/>
              </a:spcBef>
              <a:spcAft>
                <a:spcPts val="0"/>
              </a:spcAft>
              <a:buNone/>
              <a:defRPr sz="1400">
                <a:solidFill>
                  <a:schemeClr val="lt1"/>
                </a:solidFill>
                <a:latin typeface="Montserrat"/>
                <a:ea typeface="Montserrat"/>
                <a:cs typeface="Montserrat"/>
                <a:sym typeface="Montserrat"/>
              </a:defRPr>
            </a:lvl8pPr>
            <a:lvl9pPr lvl="8" rtl="0">
              <a:spcBef>
                <a:spcPts val="0"/>
              </a:spcBef>
              <a:spcAft>
                <a:spcPts val="0"/>
              </a:spcAft>
              <a:buNone/>
              <a:defRPr sz="1400">
                <a:solidFill>
                  <a:schemeClr val="lt1"/>
                </a:solidFill>
                <a:latin typeface="Montserrat"/>
                <a:ea typeface="Montserrat"/>
                <a:cs typeface="Montserrat"/>
                <a:sym typeface="Montserrat"/>
              </a:defRPr>
            </a:lvl9pPr>
          </a:lstStyle>
          <a:p/>
        </p:txBody>
      </p:sp>
      <p:sp>
        <p:nvSpPr>
          <p:cNvPr id="963" name="Google Shape;963;p10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964" name="Google Shape;964;p109"/>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965" name="Shape 965"/>
        <p:cNvGrpSpPr/>
        <p:nvPr/>
      </p:nvGrpSpPr>
      <p:grpSpPr>
        <a:xfrm>
          <a:off x="0" y="0"/>
          <a:ext cx="0" cy="0"/>
          <a:chOff x="0" y="0"/>
          <a:chExt cx="0" cy="0"/>
        </a:xfrm>
      </p:grpSpPr>
      <p:pic>
        <p:nvPicPr>
          <p:cNvPr id="966" name="Google Shape;966;p110"/>
          <p:cNvPicPr preferRelativeResize="0"/>
          <p:nvPr/>
        </p:nvPicPr>
        <p:blipFill>
          <a:blip r:embed="rId2">
            <a:alphaModFix/>
          </a:blip>
          <a:stretch>
            <a:fillRect/>
          </a:stretch>
        </p:blipFill>
        <p:spPr>
          <a:xfrm>
            <a:off x="7350400" y="1806608"/>
            <a:ext cx="1793503" cy="3336713"/>
          </a:xfrm>
          <a:prstGeom prst="rect">
            <a:avLst/>
          </a:prstGeom>
          <a:noFill/>
          <a:ln>
            <a:noFill/>
          </a:ln>
        </p:spPr>
      </p:pic>
      <p:pic>
        <p:nvPicPr>
          <p:cNvPr id="967" name="Google Shape;967;p110"/>
          <p:cNvPicPr preferRelativeResize="0"/>
          <p:nvPr/>
        </p:nvPicPr>
        <p:blipFill rotWithShape="1">
          <a:blip r:embed="rId2">
            <a:alphaModFix/>
          </a:blip>
          <a:srcRect b="9" l="0" r="0" t="9"/>
          <a:stretch/>
        </p:blipFill>
        <p:spPr>
          <a:xfrm>
            <a:off x="7350388" y="1807175"/>
            <a:ext cx="1793517" cy="3336148"/>
          </a:xfrm>
          <a:prstGeom prst="rect">
            <a:avLst/>
          </a:prstGeom>
          <a:noFill/>
          <a:ln>
            <a:noFill/>
          </a:ln>
        </p:spPr>
      </p:pic>
      <p:sp>
        <p:nvSpPr>
          <p:cNvPr id="968" name="Google Shape;968;p110"/>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969" name="Google Shape;969;p110"/>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970" name="Google Shape;970;p11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971" name="Google Shape;971;p110"/>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
        <p:nvSpPr>
          <p:cNvPr id="972" name="Google Shape;972;p110"/>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accent1"/>
                </a:solidFill>
                <a:latin typeface="Montserrat"/>
                <a:ea typeface="Montserrat"/>
                <a:cs typeface="Montserrat"/>
                <a:sym typeface="Montserrat"/>
              </a:defRPr>
            </a:lvl1pPr>
            <a:lvl2pPr lvl="1" rtl="0">
              <a:spcBef>
                <a:spcPts val="0"/>
              </a:spcBef>
              <a:spcAft>
                <a:spcPts val="0"/>
              </a:spcAft>
              <a:buNone/>
              <a:defRPr sz="1400">
                <a:solidFill>
                  <a:schemeClr val="accent1"/>
                </a:solidFill>
                <a:latin typeface="Montserrat"/>
                <a:ea typeface="Montserrat"/>
                <a:cs typeface="Montserrat"/>
                <a:sym typeface="Montserrat"/>
              </a:defRPr>
            </a:lvl2pPr>
            <a:lvl3pPr lvl="2" rtl="0">
              <a:spcBef>
                <a:spcPts val="0"/>
              </a:spcBef>
              <a:spcAft>
                <a:spcPts val="0"/>
              </a:spcAft>
              <a:buNone/>
              <a:defRPr sz="1400">
                <a:solidFill>
                  <a:schemeClr val="accent1"/>
                </a:solidFill>
                <a:latin typeface="Montserrat"/>
                <a:ea typeface="Montserrat"/>
                <a:cs typeface="Montserrat"/>
                <a:sym typeface="Montserrat"/>
              </a:defRPr>
            </a:lvl3pPr>
            <a:lvl4pPr lvl="3" rtl="0">
              <a:spcBef>
                <a:spcPts val="0"/>
              </a:spcBef>
              <a:spcAft>
                <a:spcPts val="0"/>
              </a:spcAft>
              <a:buNone/>
              <a:defRPr sz="1400">
                <a:solidFill>
                  <a:schemeClr val="accent1"/>
                </a:solidFill>
                <a:latin typeface="Montserrat"/>
                <a:ea typeface="Montserrat"/>
                <a:cs typeface="Montserrat"/>
                <a:sym typeface="Montserrat"/>
              </a:defRPr>
            </a:lvl4pPr>
            <a:lvl5pPr lvl="4" rtl="0">
              <a:spcBef>
                <a:spcPts val="0"/>
              </a:spcBef>
              <a:spcAft>
                <a:spcPts val="0"/>
              </a:spcAft>
              <a:buNone/>
              <a:defRPr sz="1400">
                <a:solidFill>
                  <a:schemeClr val="accent1"/>
                </a:solidFill>
                <a:latin typeface="Montserrat"/>
                <a:ea typeface="Montserrat"/>
                <a:cs typeface="Montserrat"/>
                <a:sym typeface="Montserrat"/>
              </a:defRPr>
            </a:lvl5pPr>
            <a:lvl6pPr lvl="5" rtl="0">
              <a:spcBef>
                <a:spcPts val="0"/>
              </a:spcBef>
              <a:spcAft>
                <a:spcPts val="0"/>
              </a:spcAft>
              <a:buNone/>
              <a:defRPr sz="1400">
                <a:solidFill>
                  <a:schemeClr val="accent1"/>
                </a:solidFill>
                <a:latin typeface="Montserrat"/>
                <a:ea typeface="Montserrat"/>
                <a:cs typeface="Montserrat"/>
                <a:sym typeface="Montserrat"/>
              </a:defRPr>
            </a:lvl6pPr>
            <a:lvl7pPr lvl="6" rtl="0">
              <a:spcBef>
                <a:spcPts val="0"/>
              </a:spcBef>
              <a:spcAft>
                <a:spcPts val="0"/>
              </a:spcAft>
              <a:buNone/>
              <a:defRPr sz="1400">
                <a:solidFill>
                  <a:schemeClr val="accent1"/>
                </a:solidFill>
                <a:latin typeface="Montserrat"/>
                <a:ea typeface="Montserrat"/>
                <a:cs typeface="Montserrat"/>
                <a:sym typeface="Montserrat"/>
              </a:defRPr>
            </a:lvl7pPr>
            <a:lvl8pPr lvl="7" rtl="0">
              <a:spcBef>
                <a:spcPts val="0"/>
              </a:spcBef>
              <a:spcAft>
                <a:spcPts val="0"/>
              </a:spcAft>
              <a:buNone/>
              <a:defRPr sz="1400">
                <a:solidFill>
                  <a:schemeClr val="accent1"/>
                </a:solidFill>
                <a:latin typeface="Montserrat"/>
                <a:ea typeface="Montserrat"/>
                <a:cs typeface="Montserrat"/>
                <a:sym typeface="Montserrat"/>
              </a:defRPr>
            </a:lvl8pPr>
            <a:lvl9pPr lvl="8" rtl="0">
              <a:spcBef>
                <a:spcPts val="0"/>
              </a:spcBef>
              <a:spcAft>
                <a:spcPts val="0"/>
              </a:spcAft>
              <a:buNone/>
              <a:defRPr sz="1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973" name="Shape 973"/>
        <p:cNvGrpSpPr/>
        <p:nvPr/>
      </p:nvGrpSpPr>
      <p:grpSpPr>
        <a:xfrm>
          <a:off x="0" y="0"/>
          <a:ext cx="0" cy="0"/>
          <a:chOff x="0" y="0"/>
          <a:chExt cx="0" cy="0"/>
        </a:xfrm>
      </p:grpSpPr>
      <p:pic>
        <p:nvPicPr>
          <p:cNvPr id="974" name="Google Shape;974;p111"/>
          <p:cNvPicPr preferRelativeResize="0"/>
          <p:nvPr/>
        </p:nvPicPr>
        <p:blipFill rotWithShape="1">
          <a:blip r:embed="rId2">
            <a:alphaModFix/>
          </a:blip>
          <a:srcRect b="0" l="0" r="0" t="0"/>
          <a:stretch/>
        </p:blipFill>
        <p:spPr>
          <a:xfrm>
            <a:off x="7223575" y="3223050"/>
            <a:ext cx="1920326" cy="1920350"/>
          </a:xfrm>
          <a:prstGeom prst="rect">
            <a:avLst/>
          </a:prstGeom>
          <a:noFill/>
          <a:ln>
            <a:noFill/>
          </a:ln>
        </p:spPr>
      </p:pic>
      <p:sp>
        <p:nvSpPr>
          <p:cNvPr id="975" name="Google Shape;975;p111"/>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976" name="Google Shape;976;p111"/>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977" name="Google Shape;977;p111"/>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lt1"/>
                </a:solidFill>
                <a:latin typeface="Montserrat"/>
                <a:ea typeface="Montserrat"/>
                <a:cs typeface="Montserrat"/>
                <a:sym typeface="Montserrat"/>
              </a:defRPr>
            </a:lvl1pPr>
            <a:lvl2pPr lvl="1" rtl="0">
              <a:spcBef>
                <a:spcPts val="0"/>
              </a:spcBef>
              <a:spcAft>
                <a:spcPts val="0"/>
              </a:spcAft>
              <a:buNone/>
              <a:defRPr sz="1400">
                <a:solidFill>
                  <a:schemeClr val="lt1"/>
                </a:solidFill>
                <a:latin typeface="Montserrat"/>
                <a:ea typeface="Montserrat"/>
                <a:cs typeface="Montserrat"/>
                <a:sym typeface="Montserrat"/>
              </a:defRPr>
            </a:lvl2pPr>
            <a:lvl3pPr lvl="2" rtl="0">
              <a:spcBef>
                <a:spcPts val="0"/>
              </a:spcBef>
              <a:spcAft>
                <a:spcPts val="0"/>
              </a:spcAft>
              <a:buNone/>
              <a:defRPr sz="1400">
                <a:solidFill>
                  <a:schemeClr val="lt1"/>
                </a:solidFill>
                <a:latin typeface="Montserrat"/>
                <a:ea typeface="Montserrat"/>
                <a:cs typeface="Montserrat"/>
                <a:sym typeface="Montserrat"/>
              </a:defRPr>
            </a:lvl3pPr>
            <a:lvl4pPr lvl="3" rtl="0">
              <a:spcBef>
                <a:spcPts val="0"/>
              </a:spcBef>
              <a:spcAft>
                <a:spcPts val="0"/>
              </a:spcAft>
              <a:buNone/>
              <a:defRPr sz="1400">
                <a:solidFill>
                  <a:schemeClr val="lt1"/>
                </a:solidFill>
                <a:latin typeface="Montserrat"/>
                <a:ea typeface="Montserrat"/>
                <a:cs typeface="Montserrat"/>
                <a:sym typeface="Montserrat"/>
              </a:defRPr>
            </a:lvl4pPr>
            <a:lvl5pPr lvl="4" rtl="0">
              <a:spcBef>
                <a:spcPts val="0"/>
              </a:spcBef>
              <a:spcAft>
                <a:spcPts val="0"/>
              </a:spcAft>
              <a:buNone/>
              <a:defRPr sz="1400">
                <a:solidFill>
                  <a:schemeClr val="lt1"/>
                </a:solidFill>
                <a:latin typeface="Montserrat"/>
                <a:ea typeface="Montserrat"/>
                <a:cs typeface="Montserrat"/>
                <a:sym typeface="Montserrat"/>
              </a:defRPr>
            </a:lvl5pPr>
            <a:lvl6pPr lvl="5" rtl="0">
              <a:spcBef>
                <a:spcPts val="0"/>
              </a:spcBef>
              <a:spcAft>
                <a:spcPts val="0"/>
              </a:spcAft>
              <a:buNone/>
              <a:defRPr sz="1400">
                <a:solidFill>
                  <a:schemeClr val="lt1"/>
                </a:solidFill>
                <a:latin typeface="Montserrat"/>
                <a:ea typeface="Montserrat"/>
                <a:cs typeface="Montserrat"/>
                <a:sym typeface="Montserrat"/>
              </a:defRPr>
            </a:lvl6pPr>
            <a:lvl7pPr lvl="6" rtl="0">
              <a:spcBef>
                <a:spcPts val="0"/>
              </a:spcBef>
              <a:spcAft>
                <a:spcPts val="0"/>
              </a:spcAft>
              <a:buNone/>
              <a:defRPr sz="1400">
                <a:solidFill>
                  <a:schemeClr val="lt1"/>
                </a:solidFill>
                <a:latin typeface="Montserrat"/>
                <a:ea typeface="Montserrat"/>
                <a:cs typeface="Montserrat"/>
                <a:sym typeface="Montserrat"/>
              </a:defRPr>
            </a:lvl7pPr>
            <a:lvl8pPr lvl="7" rtl="0">
              <a:spcBef>
                <a:spcPts val="0"/>
              </a:spcBef>
              <a:spcAft>
                <a:spcPts val="0"/>
              </a:spcAft>
              <a:buNone/>
              <a:defRPr sz="1400">
                <a:solidFill>
                  <a:schemeClr val="lt1"/>
                </a:solidFill>
                <a:latin typeface="Montserrat"/>
                <a:ea typeface="Montserrat"/>
                <a:cs typeface="Montserrat"/>
                <a:sym typeface="Montserrat"/>
              </a:defRPr>
            </a:lvl8pPr>
            <a:lvl9pPr lvl="8" rtl="0">
              <a:spcBef>
                <a:spcPts val="0"/>
              </a:spcBef>
              <a:spcAft>
                <a:spcPts val="0"/>
              </a:spcAft>
              <a:buNone/>
              <a:defRPr sz="1400">
                <a:solidFill>
                  <a:schemeClr val="lt1"/>
                </a:solidFill>
                <a:latin typeface="Montserrat"/>
                <a:ea typeface="Montserrat"/>
                <a:cs typeface="Montserrat"/>
                <a:sym typeface="Montserrat"/>
              </a:defRPr>
            </a:lvl9pPr>
          </a:lstStyle>
          <a:p/>
        </p:txBody>
      </p:sp>
      <p:sp>
        <p:nvSpPr>
          <p:cNvPr id="978" name="Google Shape;978;p11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979" name="Google Shape;979;p111"/>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980" name="Shape 980"/>
        <p:cNvGrpSpPr/>
        <p:nvPr/>
      </p:nvGrpSpPr>
      <p:grpSpPr>
        <a:xfrm>
          <a:off x="0" y="0"/>
          <a:ext cx="0" cy="0"/>
          <a:chOff x="0" y="0"/>
          <a:chExt cx="0" cy="0"/>
        </a:xfrm>
      </p:grpSpPr>
      <p:pic>
        <p:nvPicPr>
          <p:cNvPr id="981" name="Google Shape;981;p112"/>
          <p:cNvPicPr preferRelativeResize="0"/>
          <p:nvPr/>
        </p:nvPicPr>
        <p:blipFill rotWithShape="1">
          <a:blip r:embed="rId2">
            <a:alphaModFix/>
          </a:blip>
          <a:srcRect b="29" l="0" r="0" t="39"/>
          <a:stretch/>
        </p:blipFill>
        <p:spPr>
          <a:xfrm>
            <a:off x="6892243" y="2346254"/>
            <a:ext cx="2251640" cy="450967"/>
          </a:xfrm>
          <a:prstGeom prst="rect">
            <a:avLst/>
          </a:prstGeom>
          <a:noFill/>
          <a:ln>
            <a:noFill/>
          </a:ln>
        </p:spPr>
      </p:pic>
      <p:sp>
        <p:nvSpPr>
          <p:cNvPr id="982" name="Google Shape;982;p112"/>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983" name="Google Shape;983;p112"/>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984" name="Google Shape;984;p11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985" name="Google Shape;985;p112"/>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
        <p:nvSpPr>
          <p:cNvPr id="986" name="Google Shape;986;p112"/>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accent1"/>
                </a:solidFill>
                <a:latin typeface="Montserrat"/>
                <a:ea typeface="Montserrat"/>
                <a:cs typeface="Montserrat"/>
                <a:sym typeface="Montserrat"/>
              </a:defRPr>
            </a:lvl1pPr>
            <a:lvl2pPr lvl="1" rtl="0">
              <a:spcBef>
                <a:spcPts val="0"/>
              </a:spcBef>
              <a:spcAft>
                <a:spcPts val="0"/>
              </a:spcAft>
              <a:buNone/>
              <a:defRPr sz="1400">
                <a:solidFill>
                  <a:schemeClr val="accent1"/>
                </a:solidFill>
                <a:latin typeface="Montserrat"/>
                <a:ea typeface="Montserrat"/>
                <a:cs typeface="Montserrat"/>
                <a:sym typeface="Montserrat"/>
              </a:defRPr>
            </a:lvl2pPr>
            <a:lvl3pPr lvl="2" rtl="0">
              <a:spcBef>
                <a:spcPts val="0"/>
              </a:spcBef>
              <a:spcAft>
                <a:spcPts val="0"/>
              </a:spcAft>
              <a:buNone/>
              <a:defRPr sz="1400">
                <a:solidFill>
                  <a:schemeClr val="accent1"/>
                </a:solidFill>
                <a:latin typeface="Montserrat"/>
                <a:ea typeface="Montserrat"/>
                <a:cs typeface="Montserrat"/>
                <a:sym typeface="Montserrat"/>
              </a:defRPr>
            </a:lvl3pPr>
            <a:lvl4pPr lvl="3" rtl="0">
              <a:spcBef>
                <a:spcPts val="0"/>
              </a:spcBef>
              <a:spcAft>
                <a:spcPts val="0"/>
              </a:spcAft>
              <a:buNone/>
              <a:defRPr sz="1400">
                <a:solidFill>
                  <a:schemeClr val="accent1"/>
                </a:solidFill>
                <a:latin typeface="Montserrat"/>
                <a:ea typeface="Montserrat"/>
                <a:cs typeface="Montserrat"/>
                <a:sym typeface="Montserrat"/>
              </a:defRPr>
            </a:lvl4pPr>
            <a:lvl5pPr lvl="4" rtl="0">
              <a:spcBef>
                <a:spcPts val="0"/>
              </a:spcBef>
              <a:spcAft>
                <a:spcPts val="0"/>
              </a:spcAft>
              <a:buNone/>
              <a:defRPr sz="1400">
                <a:solidFill>
                  <a:schemeClr val="accent1"/>
                </a:solidFill>
                <a:latin typeface="Montserrat"/>
                <a:ea typeface="Montserrat"/>
                <a:cs typeface="Montserrat"/>
                <a:sym typeface="Montserrat"/>
              </a:defRPr>
            </a:lvl5pPr>
            <a:lvl6pPr lvl="5" rtl="0">
              <a:spcBef>
                <a:spcPts val="0"/>
              </a:spcBef>
              <a:spcAft>
                <a:spcPts val="0"/>
              </a:spcAft>
              <a:buNone/>
              <a:defRPr sz="1400">
                <a:solidFill>
                  <a:schemeClr val="accent1"/>
                </a:solidFill>
                <a:latin typeface="Montserrat"/>
                <a:ea typeface="Montserrat"/>
                <a:cs typeface="Montserrat"/>
                <a:sym typeface="Montserrat"/>
              </a:defRPr>
            </a:lvl6pPr>
            <a:lvl7pPr lvl="6" rtl="0">
              <a:spcBef>
                <a:spcPts val="0"/>
              </a:spcBef>
              <a:spcAft>
                <a:spcPts val="0"/>
              </a:spcAft>
              <a:buNone/>
              <a:defRPr sz="1400">
                <a:solidFill>
                  <a:schemeClr val="accent1"/>
                </a:solidFill>
                <a:latin typeface="Montserrat"/>
                <a:ea typeface="Montserrat"/>
                <a:cs typeface="Montserrat"/>
                <a:sym typeface="Montserrat"/>
              </a:defRPr>
            </a:lvl7pPr>
            <a:lvl8pPr lvl="7" rtl="0">
              <a:spcBef>
                <a:spcPts val="0"/>
              </a:spcBef>
              <a:spcAft>
                <a:spcPts val="0"/>
              </a:spcAft>
              <a:buNone/>
              <a:defRPr sz="1400">
                <a:solidFill>
                  <a:schemeClr val="accent1"/>
                </a:solidFill>
                <a:latin typeface="Montserrat"/>
                <a:ea typeface="Montserrat"/>
                <a:cs typeface="Montserrat"/>
                <a:sym typeface="Montserrat"/>
              </a:defRPr>
            </a:lvl8pPr>
            <a:lvl9pPr lvl="8" rtl="0">
              <a:spcBef>
                <a:spcPts val="0"/>
              </a:spcBef>
              <a:spcAft>
                <a:spcPts val="0"/>
              </a:spcAft>
              <a:buNone/>
              <a:defRPr sz="1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987" name="Shape 987"/>
        <p:cNvGrpSpPr/>
        <p:nvPr/>
      </p:nvGrpSpPr>
      <p:grpSpPr>
        <a:xfrm>
          <a:off x="0" y="0"/>
          <a:ext cx="0" cy="0"/>
          <a:chOff x="0" y="0"/>
          <a:chExt cx="0" cy="0"/>
        </a:xfrm>
      </p:grpSpPr>
      <p:pic>
        <p:nvPicPr>
          <p:cNvPr id="988" name="Google Shape;988;p113"/>
          <p:cNvPicPr preferRelativeResize="0"/>
          <p:nvPr/>
        </p:nvPicPr>
        <p:blipFill>
          <a:blip r:embed="rId2">
            <a:alphaModFix/>
          </a:blip>
          <a:stretch>
            <a:fillRect/>
          </a:stretch>
        </p:blipFill>
        <p:spPr>
          <a:xfrm>
            <a:off x="6892243" y="1445871"/>
            <a:ext cx="2251647" cy="2251647"/>
          </a:xfrm>
          <a:prstGeom prst="rect">
            <a:avLst/>
          </a:prstGeom>
          <a:noFill/>
          <a:ln>
            <a:noFill/>
          </a:ln>
        </p:spPr>
      </p:pic>
      <p:sp>
        <p:nvSpPr>
          <p:cNvPr id="989" name="Google Shape;989;p113"/>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990" name="Google Shape;990;p113"/>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991" name="Google Shape;991;p11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992" name="Google Shape;992;p113"/>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
        <p:nvSpPr>
          <p:cNvPr id="993" name="Google Shape;993;p113"/>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accent1"/>
                </a:solidFill>
                <a:latin typeface="Montserrat"/>
                <a:ea typeface="Montserrat"/>
                <a:cs typeface="Montserrat"/>
                <a:sym typeface="Montserrat"/>
              </a:defRPr>
            </a:lvl1pPr>
            <a:lvl2pPr lvl="1" rtl="0">
              <a:spcBef>
                <a:spcPts val="0"/>
              </a:spcBef>
              <a:spcAft>
                <a:spcPts val="0"/>
              </a:spcAft>
              <a:buNone/>
              <a:defRPr sz="1400">
                <a:solidFill>
                  <a:schemeClr val="accent1"/>
                </a:solidFill>
                <a:latin typeface="Montserrat"/>
                <a:ea typeface="Montserrat"/>
                <a:cs typeface="Montserrat"/>
                <a:sym typeface="Montserrat"/>
              </a:defRPr>
            </a:lvl2pPr>
            <a:lvl3pPr lvl="2" rtl="0">
              <a:spcBef>
                <a:spcPts val="0"/>
              </a:spcBef>
              <a:spcAft>
                <a:spcPts val="0"/>
              </a:spcAft>
              <a:buNone/>
              <a:defRPr sz="1400">
                <a:solidFill>
                  <a:schemeClr val="accent1"/>
                </a:solidFill>
                <a:latin typeface="Montserrat"/>
                <a:ea typeface="Montserrat"/>
                <a:cs typeface="Montserrat"/>
                <a:sym typeface="Montserrat"/>
              </a:defRPr>
            </a:lvl3pPr>
            <a:lvl4pPr lvl="3" rtl="0">
              <a:spcBef>
                <a:spcPts val="0"/>
              </a:spcBef>
              <a:spcAft>
                <a:spcPts val="0"/>
              </a:spcAft>
              <a:buNone/>
              <a:defRPr sz="1400">
                <a:solidFill>
                  <a:schemeClr val="accent1"/>
                </a:solidFill>
                <a:latin typeface="Montserrat"/>
                <a:ea typeface="Montserrat"/>
                <a:cs typeface="Montserrat"/>
                <a:sym typeface="Montserrat"/>
              </a:defRPr>
            </a:lvl4pPr>
            <a:lvl5pPr lvl="4" rtl="0">
              <a:spcBef>
                <a:spcPts val="0"/>
              </a:spcBef>
              <a:spcAft>
                <a:spcPts val="0"/>
              </a:spcAft>
              <a:buNone/>
              <a:defRPr sz="1400">
                <a:solidFill>
                  <a:schemeClr val="accent1"/>
                </a:solidFill>
                <a:latin typeface="Montserrat"/>
                <a:ea typeface="Montserrat"/>
                <a:cs typeface="Montserrat"/>
                <a:sym typeface="Montserrat"/>
              </a:defRPr>
            </a:lvl5pPr>
            <a:lvl6pPr lvl="5" rtl="0">
              <a:spcBef>
                <a:spcPts val="0"/>
              </a:spcBef>
              <a:spcAft>
                <a:spcPts val="0"/>
              </a:spcAft>
              <a:buNone/>
              <a:defRPr sz="1400">
                <a:solidFill>
                  <a:schemeClr val="accent1"/>
                </a:solidFill>
                <a:latin typeface="Montserrat"/>
                <a:ea typeface="Montserrat"/>
                <a:cs typeface="Montserrat"/>
                <a:sym typeface="Montserrat"/>
              </a:defRPr>
            </a:lvl6pPr>
            <a:lvl7pPr lvl="6" rtl="0">
              <a:spcBef>
                <a:spcPts val="0"/>
              </a:spcBef>
              <a:spcAft>
                <a:spcPts val="0"/>
              </a:spcAft>
              <a:buNone/>
              <a:defRPr sz="1400">
                <a:solidFill>
                  <a:schemeClr val="accent1"/>
                </a:solidFill>
                <a:latin typeface="Montserrat"/>
                <a:ea typeface="Montserrat"/>
                <a:cs typeface="Montserrat"/>
                <a:sym typeface="Montserrat"/>
              </a:defRPr>
            </a:lvl7pPr>
            <a:lvl8pPr lvl="7" rtl="0">
              <a:spcBef>
                <a:spcPts val="0"/>
              </a:spcBef>
              <a:spcAft>
                <a:spcPts val="0"/>
              </a:spcAft>
              <a:buNone/>
              <a:defRPr sz="1400">
                <a:solidFill>
                  <a:schemeClr val="accent1"/>
                </a:solidFill>
                <a:latin typeface="Montserrat"/>
                <a:ea typeface="Montserrat"/>
                <a:cs typeface="Montserrat"/>
                <a:sym typeface="Montserrat"/>
              </a:defRPr>
            </a:lvl8pPr>
            <a:lvl9pPr lvl="8" rtl="0">
              <a:spcBef>
                <a:spcPts val="0"/>
              </a:spcBef>
              <a:spcAft>
                <a:spcPts val="0"/>
              </a:spcAft>
              <a:buNone/>
              <a:defRPr sz="1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994" name="Shape 994"/>
        <p:cNvGrpSpPr/>
        <p:nvPr/>
      </p:nvGrpSpPr>
      <p:grpSpPr>
        <a:xfrm>
          <a:off x="0" y="0"/>
          <a:ext cx="0" cy="0"/>
          <a:chOff x="0" y="0"/>
          <a:chExt cx="0" cy="0"/>
        </a:xfrm>
      </p:grpSpPr>
      <p:pic>
        <p:nvPicPr>
          <p:cNvPr id="995" name="Google Shape;995;p114"/>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996" name="Google Shape;996;p11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997" name="Google Shape;997;p11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998" name="Google Shape;998;p11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accent1"/>
                </a:solidFill>
                <a:latin typeface="Montserrat"/>
                <a:ea typeface="Montserrat"/>
                <a:cs typeface="Montserrat"/>
                <a:sym typeface="Montserrat"/>
              </a:defRPr>
            </a:lvl1pPr>
            <a:lvl2pPr lvl="1" rtl="0">
              <a:spcBef>
                <a:spcPts val="0"/>
              </a:spcBef>
              <a:spcAft>
                <a:spcPts val="0"/>
              </a:spcAft>
              <a:buNone/>
              <a:defRPr sz="1400">
                <a:solidFill>
                  <a:schemeClr val="accent1"/>
                </a:solidFill>
                <a:latin typeface="Montserrat"/>
                <a:ea typeface="Montserrat"/>
                <a:cs typeface="Montserrat"/>
                <a:sym typeface="Montserrat"/>
              </a:defRPr>
            </a:lvl2pPr>
            <a:lvl3pPr lvl="2" rtl="0">
              <a:spcBef>
                <a:spcPts val="0"/>
              </a:spcBef>
              <a:spcAft>
                <a:spcPts val="0"/>
              </a:spcAft>
              <a:buNone/>
              <a:defRPr sz="1400">
                <a:solidFill>
                  <a:schemeClr val="accent1"/>
                </a:solidFill>
                <a:latin typeface="Montserrat"/>
                <a:ea typeface="Montserrat"/>
                <a:cs typeface="Montserrat"/>
                <a:sym typeface="Montserrat"/>
              </a:defRPr>
            </a:lvl3pPr>
            <a:lvl4pPr lvl="3" rtl="0">
              <a:spcBef>
                <a:spcPts val="0"/>
              </a:spcBef>
              <a:spcAft>
                <a:spcPts val="0"/>
              </a:spcAft>
              <a:buNone/>
              <a:defRPr sz="1400">
                <a:solidFill>
                  <a:schemeClr val="accent1"/>
                </a:solidFill>
                <a:latin typeface="Montserrat"/>
                <a:ea typeface="Montserrat"/>
                <a:cs typeface="Montserrat"/>
                <a:sym typeface="Montserrat"/>
              </a:defRPr>
            </a:lvl4pPr>
            <a:lvl5pPr lvl="4" rtl="0">
              <a:spcBef>
                <a:spcPts val="0"/>
              </a:spcBef>
              <a:spcAft>
                <a:spcPts val="0"/>
              </a:spcAft>
              <a:buNone/>
              <a:defRPr sz="1400">
                <a:solidFill>
                  <a:schemeClr val="accent1"/>
                </a:solidFill>
                <a:latin typeface="Montserrat"/>
                <a:ea typeface="Montserrat"/>
                <a:cs typeface="Montserrat"/>
                <a:sym typeface="Montserrat"/>
              </a:defRPr>
            </a:lvl5pPr>
            <a:lvl6pPr lvl="5" rtl="0">
              <a:spcBef>
                <a:spcPts val="0"/>
              </a:spcBef>
              <a:spcAft>
                <a:spcPts val="0"/>
              </a:spcAft>
              <a:buNone/>
              <a:defRPr sz="1400">
                <a:solidFill>
                  <a:schemeClr val="accent1"/>
                </a:solidFill>
                <a:latin typeface="Montserrat"/>
                <a:ea typeface="Montserrat"/>
                <a:cs typeface="Montserrat"/>
                <a:sym typeface="Montserrat"/>
              </a:defRPr>
            </a:lvl6pPr>
            <a:lvl7pPr lvl="6" rtl="0">
              <a:spcBef>
                <a:spcPts val="0"/>
              </a:spcBef>
              <a:spcAft>
                <a:spcPts val="0"/>
              </a:spcAft>
              <a:buNone/>
              <a:defRPr sz="1400">
                <a:solidFill>
                  <a:schemeClr val="accent1"/>
                </a:solidFill>
                <a:latin typeface="Montserrat"/>
                <a:ea typeface="Montserrat"/>
                <a:cs typeface="Montserrat"/>
                <a:sym typeface="Montserrat"/>
              </a:defRPr>
            </a:lvl7pPr>
            <a:lvl8pPr lvl="7" rtl="0">
              <a:spcBef>
                <a:spcPts val="0"/>
              </a:spcBef>
              <a:spcAft>
                <a:spcPts val="0"/>
              </a:spcAft>
              <a:buNone/>
              <a:defRPr sz="1400">
                <a:solidFill>
                  <a:schemeClr val="accent1"/>
                </a:solidFill>
                <a:latin typeface="Montserrat"/>
                <a:ea typeface="Montserrat"/>
                <a:cs typeface="Montserrat"/>
                <a:sym typeface="Montserrat"/>
              </a:defRPr>
            </a:lvl8pPr>
            <a:lvl9pPr lvl="8" rtl="0">
              <a:spcBef>
                <a:spcPts val="0"/>
              </a:spcBef>
              <a:spcAft>
                <a:spcPts val="0"/>
              </a:spcAft>
              <a:buNone/>
              <a:defRPr sz="1400">
                <a:solidFill>
                  <a:schemeClr val="accent1"/>
                </a:solidFill>
                <a:latin typeface="Montserrat"/>
                <a:ea typeface="Montserrat"/>
                <a:cs typeface="Montserrat"/>
                <a:sym typeface="Montserrat"/>
              </a:defRPr>
            </a:lvl9pPr>
          </a:lstStyle>
          <a:p/>
        </p:txBody>
      </p:sp>
      <p:pic>
        <p:nvPicPr>
          <p:cNvPr id="999" name="Google Shape;999;p114"/>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
        <p:nvSpPr>
          <p:cNvPr id="1000" name="Google Shape;1000;p11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1001" name="Shape 1001"/>
        <p:cNvGrpSpPr/>
        <p:nvPr/>
      </p:nvGrpSpPr>
      <p:grpSpPr>
        <a:xfrm>
          <a:off x="0" y="0"/>
          <a:ext cx="0" cy="0"/>
          <a:chOff x="0" y="0"/>
          <a:chExt cx="0" cy="0"/>
        </a:xfrm>
      </p:grpSpPr>
      <p:pic>
        <p:nvPicPr>
          <p:cNvPr id="1002" name="Google Shape;1002;p115"/>
          <p:cNvPicPr preferRelativeResize="0"/>
          <p:nvPr/>
        </p:nvPicPr>
        <p:blipFill rotWithShape="1">
          <a:blip r:embed="rId2">
            <a:alphaModFix/>
          </a:blip>
          <a:srcRect b="19" l="0" r="0" t="19"/>
          <a:stretch/>
        </p:blipFill>
        <p:spPr>
          <a:xfrm>
            <a:off x="7103565" y="1807175"/>
            <a:ext cx="2040327" cy="3326927"/>
          </a:xfrm>
          <a:prstGeom prst="rect">
            <a:avLst/>
          </a:prstGeom>
          <a:noFill/>
          <a:ln>
            <a:noFill/>
          </a:ln>
        </p:spPr>
      </p:pic>
      <p:sp>
        <p:nvSpPr>
          <p:cNvPr id="1003" name="Google Shape;1003;p11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1004" name="Google Shape;1004;p115"/>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005" name="Google Shape;1005;p115"/>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accent1"/>
                </a:solidFill>
                <a:latin typeface="Montserrat"/>
                <a:ea typeface="Montserrat"/>
                <a:cs typeface="Montserrat"/>
                <a:sym typeface="Montserrat"/>
              </a:defRPr>
            </a:lvl1pPr>
            <a:lvl2pPr lvl="1" rtl="0">
              <a:spcBef>
                <a:spcPts val="0"/>
              </a:spcBef>
              <a:spcAft>
                <a:spcPts val="0"/>
              </a:spcAft>
              <a:buNone/>
              <a:defRPr sz="1400">
                <a:solidFill>
                  <a:schemeClr val="accent1"/>
                </a:solidFill>
                <a:latin typeface="Montserrat"/>
                <a:ea typeface="Montserrat"/>
                <a:cs typeface="Montserrat"/>
                <a:sym typeface="Montserrat"/>
              </a:defRPr>
            </a:lvl2pPr>
            <a:lvl3pPr lvl="2" rtl="0">
              <a:spcBef>
                <a:spcPts val="0"/>
              </a:spcBef>
              <a:spcAft>
                <a:spcPts val="0"/>
              </a:spcAft>
              <a:buNone/>
              <a:defRPr sz="1400">
                <a:solidFill>
                  <a:schemeClr val="accent1"/>
                </a:solidFill>
                <a:latin typeface="Montserrat"/>
                <a:ea typeface="Montserrat"/>
                <a:cs typeface="Montserrat"/>
                <a:sym typeface="Montserrat"/>
              </a:defRPr>
            </a:lvl3pPr>
            <a:lvl4pPr lvl="3" rtl="0">
              <a:spcBef>
                <a:spcPts val="0"/>
              </a:spcBef>
              <a:spcAft>
                <a:spcPts val="0"/>
              </a:spcAft>
              <a:buNone/>
              <a:defRPr sz="1400">
                <a:solidFill>
                  <a:schemeClr val="accent1"/>
                </a:solidFill>
                <a:latin typeface="Montserrat"/>
                <a:ea typeface="Montserrat"/>
                <a:cs typeface="Montserrat"/>
                <a:sym typeface="Montserrat"/>
              </a:defRPr>
            </a:lvl4pPr>
            <a:lvl5pPr lvl="4" rtl="0">
              <a:spcBef>
                <a:spcPts val="0"/>
              </a:spcBef>
              <a:spcAft>
                <a:spcPts val="0"/>
              </a:spcAft>
              <a:buNone/>
              <a:defRPr sz="1400">
                <a:solidFill>
                  <a:schemeClr val="accent1"/>
                </a:solidFill>
                <a:latin typeface="Montserrat"/>
                <a:ea typeface="Montserrat"/>
                <a:cs typeface="Montserrat"/>
                <a:sym typeface="Montserrat"/>
              </a:defRPr>
            </a:lvl5pPr>
            <a:lvl6pPr lvl="5" rtl="0">
              <a:spcBef>
                <a:spcPts val="0"/>
              </a:spcBef>
              <a:spcAft>
                <a:spcPts val="0"/>
              </a:spcAft>
              <a:buNone/>
              <a:defRPr sz="1400">
                <a:solidFill>
                  <a:schemeClr val="accent1"/>
                </a:solidFill>
                <a:latin typeface="Montserrat"/>
                <a:ea typeface="Montserrat"/>
                <a:cs typeface="Montserrat"/>
                <a:sym typeface="Montserrat"/>
              </a:defRPr>
            </a:lvl6pPr>
            <a:lvl7pPr lvl="6" rtl="0">
              <a:spcBef>
                <a:spcPts val="0"/>
              </a:spcBef>
              <a:spcAft>
                <a:spcPts val="0"/>
              </a:spcAft>
              <a:buNone/>
              <a:defRPr sz="1400">
                <a:solidFill>
                  <a:schemeClr val="accent1"/>
                </a:solidFill>
                <a:latin typeface="Montserrat"/>
                <a:ea typeface="Montserrat"/>
                <a:cs typeface="Montserrat"/>
                <a:sym typeface="Montserrat"/>
              </a:defRPr>
            </a:lvl7pPr>
            <a:lvl8pPr lvl="7" rtl="0">
              <a:spcBef>
                <a:spcPts val="0"/>
              </a:spcBef>
              <a:spcAft>
                <a:spcPts val="0"/>
              </a:spcAft>
              <a:buNone/>
              <a:defRPr sz="1400">
                <a:solidFill>
                  <a:schemeClr val="accent1"/>
                </a:solidFill>
                <a:latin typeface="Montserrat"/>
                <a:ea typeface="Montserrat"/>
                <a:cs typeface="Montserrat"/>
                <a:sym typeface="Montserrat"/>
              </a:defRPr>
            </a:lvl8pPr>
            <a:lvl9pPr lvl="8" rtl="0">
              <a:spcBef>
                <a:spcPts val="0"/>
              </a:spcBef>
              <a:spcAft>
                <a:spcPts val="0"/>
              </a:spcAft>
              <a:buNone/>
              <a:defRPr sz="1400">
                <a:solidFill>
                  <a:schemeClr val="accent1"/>
                </a:solidFill>
                <a:latin typeface="Montserrat"/>
                <a:ea typeface="Montserrat"/>
                <a:cs typeface="Montserrat"/>
                <a:sym typeface="Montserrat"/>
              </a:defRPr>
            </a:lvl9pPr>
          </a:lstStyle>
          <a:p/>
        </p:txBody>
      </p:sp>
      <p:sp>
        <p:nvSpPr>
          <p:cNvPr id="1006" name="Google Shape;1006;p11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07" name="Google Shape;1007;p115"/>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1008" name="Shape 1008"/>
        <p:cNvGrpSpPr/>
        <p:nvPr/>
      </p:nvGrpSpPr>
      <p:grpSpPr>
        <a:xfrm>
          <a:off x="0" y="0"/>
          <a:ext cx="0" cy="0"/>
          <a:chOff x="0" y="0"/>
          <a:chExt cx="0" cy="0"/>
        </a:xfrm>
      </p:grpSpPr>
      <p:pic>
        <p:nvPicPr>
          <p:cNvPr id="1009" name="Google Shape;1009;p116"/>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1010" name="Google Shape;1010;p116"/>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9pPr>
          </a:lstStyle>
          <a:p/>
        </p:txBody>
      </p:sp>
      <p:sp>
        <p:nvSpPr>
          <p:cNvPr id="1011" name="Google Shape;1011;p116"/>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1012" name="Google Shape;1012;p116"/>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
        <p:nvSpPr>
          <p:cNvPr id="1013" name="Google Shape;1013;p11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1014" name="Shape 1014"/>
        <p:cNvGrpSpPr/>
        <p:nvPr/>
      </p:nvGrpSpPr>
      <p:grpSpPr>
        <a:xfrm>
          <a:off x="0" y="0"/>
          <a:ext cx="0" cy="0"/>
          <a:chOff x="0" y="0"/>
          <a:chExt cx="0" cy="0"/>
        </a:xfrm>
      </p:grpSpPr>
      <p:pic>
        <p:nvPicPr>
          <p:cNvPr id="1015" name="Google Shape;1015;p117"/>
          <p:cNvPicPr preferRelativeResize="0"/>
          <p:nvPr/>
        </p:nvPicPr>
        <p:blipFill rotWithShape="1">
          <a:blip r:embed="rId2">
            <a:alphaModFix/>
          </a:blip>
          <a:srcRect b="0" l="0" r="43515" t="0"/>
          <a:stretch/>
        </p:blipFill>
        <p:spPr>
          <a:xfrm rot="10800000">
            <a:off x="0" y="0"/>
            <a:ext cx="3340826" cy="5143501"/>
          </a:xfrm>
          <a:prstGeom prst="rect">
            <a:avLst/>
          </a:prstGeom>
          <a:noFill/>
          <a:ln>
            <a:noFill/>
          </a:ln>
        </p:spPr>
      </p:pic>
      <p:sp>
        <p:nvSpPr>
          <p:cNvPr id="1016" name="Google Shape;1016;p117"/>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pic>
        <p:nvPicPr>
          <p:cNvPr id="1017" name="Google Shape;1017;p117"/>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
        <p:nvSpPr>
          <p:cNvPr id="1018" name="Google Shape;1018;p11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1019" name="Shape 1019"/>
        <p:cNvGrpSpPr/>
        <p:nvPr/>
      </p:nvGrpSpPr>
      <p:grpSpPr>
        <a:xfrm>
          <a:off x="0" y="0"/>
          <a:ext cx="0" cy="0"/>
          <a:chOff x="0" y="0"/>
          <a:chExt cx="0" cy="0"/>
        </a:xfrm>
      </p:grpSpPr>
      <p:pic>
        <p:nvPicPr>
          <p:cNvPr id="1020" name="Google Shape;1020;p118"/>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1021" name="Google Shape;1021;p118"/>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p:txBody>
      </p:sp>
      <p:sp>
        <p:nvSpPr>
          <p:cNvPr id="1022" name="Google Shape;1022;p118"/>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023" name="Google Shape;1023;p11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24" name="Google Shape;1024;p118"/>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1025" name="Shape 1025"/>
        <p:cNvGrpSpPr/>
        <p:nvPr/>
      </p:nvGrpSpPr>
      <p:grpSpPr>
        <a:xfrm>
          <a:off x="0" y="0"/>
          <a:ext cx="0" cy="0"/>
          <a:chOff x="0" y="0"/>
          <a:chExt cx="0" cy="0"/>
        </a:xfrm>
      </p:grpSpPr>
      <p:pic>
        <p:nvPicPr>
          <p:cNvPr id="1026" name="Google Shape;1026;p119"/>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1027" name="Google Shape;1027;p119"/>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028" name="Google Shape;1028;p11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29" name="Google Shape;1029;p119"/>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1030" name="Shape 1030"/>
        <p:cNvGrpSpPr/>
        <p:nvPr/>
      </p:nvGrpSpPr>
      <p:grpSpPr>
        <a:xfrm>
          <a:off x="0" y="0"/>
          <a:ext cx="0" cy="0"/>
          <a:chOff x="0" y="0"/>
          <a:chExt cx="0" cy="0"/>
        </a:xfrm>
      </p:grpSpPr>
      <p:pic>
        <p:nvPicPr>
          <p:cNvPr id="1031" name="Google Shape;1031;p120"/>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1032" name="Google Shape;1032;p120"/>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033" name="Google Shape;1033;p12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34" name="Google Shape;1034;p120"/>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1035" name="Shape 1035"/>
        <p:cNvGrpSpPr/>
        <p:nvPr/>
      </p:nvGrpSpPr>
      <p:grpSpPr>
        <a:xfrm>
          <a:off x="0" y="0"/>
          <a:ext cx="0" cy="0"/>
          <a:chOff x="0" y="0"/>
          <a:chExt cx="0" cy="0"/>
        </a:xfrm>
      </p:grpSpPr>
      <p:pic>
        <p:nvPicPr>
          <p:cNvPr id="1036" name="Google Shape;1036;p121"/>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1037" name="Google Shape;1037;p121"/>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9pPr>
          </a:lstStyle>
          <a:p/>
        </p:txBody>
      </p:sp>
      <p:sp>
        <p:nvSpPr>
          <p:cNvPr id="1038" name="Google Shape;1038;p121"/>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039" name="Google Shape;1039;p12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40" name="Google Shape;1040;p121"/>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1041" name="Shape 1041"/>
        <p:cNvGrpSpPr/>
        <p:nvPr/>
      </p:nvGrpSpPr>
      <p:grpSpPr>
        <a:xfrm>
          <a:off x="0" y="0"/>
          <a:ext cx="0" cy="0"/>
          <a:chOff x="0" y="0"/>
          <a:chExt cx="0" cy="0"/>
        </a:xfrm>
      </p:grpSpPr>
      <p:pic>
        <p:nvPicPr>
          <p:cNvPr id="1042" name="Google Shape;1042;p122"/>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1043" name="Google Shape;1043;p122"/>
          <p:cNvPicPr preferRelativeResize="0"/>
          <p:nvPr/>
        </p:nvPicPr>
        <p:blipFill>
          <a:blip r:embed="rId3">
            <a:alphaModFix/>
          </a:blip>
          <a:stretch>
            <a:fillRect/>
          </a:stretch>
        </p:blipFill>
        <p:spPr>
          <a:xfrm>
            <a:off x="0" y="-1"/>
            <a:ext cx="8369460" cy="5143231"/>
          </a:xfrm>
          <a:prstGeom prst="rect">
            <a:avLst/>
          </a:prstGeom>
          <a:noFill/>
          <a:ln>
            <a:noFill/>
          </a:ln>
        </p:spPr>
      </p:pic>
      <p:sp>
        <p:nvSpPr>
          <p:cNvPr id="1044" name="Google Shape;1044;p122"/>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045" name="Google Shape;1045;p122"/>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1046" name="Google Shape;1046;p12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47" name="Google Shape;1047;p122"/>
          <p:cNvPicPr preferRelativeResize="0"/>
          <p:nvPr/>
        </p:nvPicPr>
        <p:blipFill rotWithShape="1">
          <a:blip r:embed="rId4">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52" name="Google Shape;52;p13"/>
          <p:cNvPicPr preferRelativeResize="0"/>
          <p:nvPr/>
        </p:nvPicPr>
        <p:blipFill rotWithShape="1">
          <a:blip r:embed="rId3">
            <a:alphaModFix/>
          </a:blip>
          <a:srcRect b="30793" l="28213" r="28400" t="26017"/>
          <a:stretch/>
        </p:blipFill>
        <p:spPr>
          <a:xfrm>
            <a:off x="6354825" y="1435450"/>
            <a:ext cx="2263000" cy="2252800"/>
          </a:xfrm>
          <a:prstGeom prst="rect">
            <a:avLst/>
          </a:prstGeom>
          <a:noFill/>
          <a:ln>
            <a:noFill/>
          </a:ln>
        </p:spPr>
      </p:pic>
      <p:pic>
        <p:nvPicPr>
          <p:cNvPr id="53" name="Google Shape;53;p13"/>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54" name="Google Shape;54;p13"/>
          <p:cNvSpPr txBox="1"/>
          <p:nvPr>
            <p:ph idx="1" type="subTitle"/>
          </p:nvPr>
        </p:nvSpPr>
        <p:spPr>
          <a:xfrm>
            <a:off x="546775" y="3196268"/>
            <a:ext cx="5234700" cy="1108800"/>
          </a:xfrm>
          <a:prstGeom prst="rect">
            <a:avLst/>
          </a:prstGeom>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1600"/>
              </a:spcBef>
              <a:spcAft>
                <a:spcPts val="0"/>
              </a:spcAft>
              <a:buNone/>
              <a:defRPr sz="1200">
                <a:solidFill>
                  <a:schemeClr val="lt1"/>
                </a:solidFill>
                <a:latin typeface="Montserrat"/>
                <a:ea typeface="Montserrat"/>
                <a:cs typeface="Montserrat"/>
                <a:sym typeface="Montserrat"/>
              </a:defRPr>
            </a:lvl2pPr>
            <a:lvl3pPr lvl="2" rtl="0">
              <a:spcBef>
                <a:spcPts val="1600"/>
              </a:spcBef>
              <a:spcAft>
                <a:spcPts val="0"/>
              </a:spcAft>
              <a:buNone/>
              <a:defRPr sz="1200">
                <a:solidFill>
                  <a:schemeClr val="lt1"/>
                </a:solidFill>
                <a:latin typeface="Montserrat"/>
                <a:ea typeface="Montserrat"/>
                <a:cs typeface="Montserrat"/>
                <a:sym typeface="Montserrat"/>
              </a:defRPr>
            </a:lvl3pPr>
            <a:lvl4pPr lvl="3" rtl="0">
              <a:spcBef>
                <a:spcPts val="1600"/>
              </a:spcBef>
              <a:spcAft>
                <a:spcPts val="0"/>
              </a:spcAft>
              <a:buNone/>
              <a:defRPr sz="1200">
                <a:solidFill>
                  <a:schemeClr val="lt1"/>
                </a:solidFill>
                <a:latin typeface="Montserrat"/>
                <a:ea typeface="Montserrat"/>
                <a:cs typeface="Montserrat"/>
                <a:sym typeface="Montserrat"/>
              </a:defRPr>
            </a:lvl4pPr>
            <a:lvl5pPr lvl="4" rtl="0">
              <a:spcBef>
                <a:spcPts val="1600"/>
              </a:spcBef>
              <a:spcAft>
                <a:spcPts val="0"/>
              </a:spcAft>
              <a:buNone/>
              <a:defRPr sz="1200">
                <a:solidFill>
                  <a:schemeClr val="lt1"/>
                </a:solidFill>
                <a:latin typeface="Montserrat"/>
                <a:ea typeface="Montserrat"/>
                <a:cs typeface="Montserrat"/>
                <a:sym typeface="Montserrat"/>
              </a:defRPr>
            </a:lvl5pPr>
            <a:lvl6pPr lvl="5" rtl="0">
              <a:spcBef>
                <a:spcPts val="1600"/>
              </a:spcBef>
              <a:spcAft>
                <a:spcPts val="0"/>
              </a:spcAft>
              <a:buNone/>
              <a:defRPr sz="1200">
                <a:solidFill>
                  <a:schemeClr val="lt1"/>
                </a:solidFill>
                <a:latin typeface="Montserrat"/>
                <a:ea typeface="Montserrat"/>
                <a:cs typeface="Montserrat"/>
                <a:sym typeface="Montserrat"/>
              </a:defRPr>
            </a:lvl6pPr>
            <a:lvl7pPr lvl="6" rtl="0">
              <a:spcBef>
                <a:spcPts val="1600"/>
              </a:spcBef>
              <a:spcAft>
                <a:spcPts val="0"/>
              </a:spcAft>
              <a:buNone/>
              <a:defRPr sz="1200">
                <a:solidFill>
                  <a:schemeClr val="lt1"/>
                </a:solidFill>
                <a:latin typeface="Montserrat"/>
                <a:ea typeface="Montserrat"/>
                <a:cs typeface="Montserrat"/>
                <a:sym typeface="Montserrat"/>
              </a:defRPr>
            </a:lvl7pPr>
            <a:lvl8pPr lvl="7" rtl="0">
              <a:spcBef>
                <a:spcPts val="1600"/>
              </a:spcBef>
              <a:spcAft>
                <a:spcPts val="0"/>
              </a:spcAft>
              <a:buNone/>
              <a:defRPr sz="1200">
                <a:solidFill>
                  <a:schemeClr val="lt1"/>
                </a:solidFill>
                <a:latin typeface="Montserrat"/>
                <a:ea typeface="Montserrat"/>
                <a:cs typeface="Montserrat"/>
                <a:sym typeface="Montserrat"/>
              </a:defRPr>
            </a:lvl8pPr>
            <a:lvl9pPr lvl="8" rtl="0">
              <a:spcBef>
                <a:spcPts val="1600"/>
              </a:spcBef>
              <a:spcAft>
                <a:spcPts val="1600"/>
              </a:spcAft>
              <a:buNone/>
              <a:defRPr sz="1200">
                <a:solidFill>
                  <a:schemeClr val="lt1"/>
                </a:solidFill>
                <a:latin typeface="Montserrat"/>
                <a:ea typeface="Montserrat"/>
                <a:cs typeface="Montserrat"/>
                <a:sym typeface="Montserrat"/>
              </a:defRPr>
            </a:lvl9pPr>
          </a:lstStyle>
          <a:p/>
        </p:txBody>
      </p:sp>
      <p:sp>
        <p:nvSpPr>
          <p:cNvPr id="55" name="Google Shape;55;p13"/>
          <p:cNvSpPr txBox="1"/>
          <p:nvPr>
            <p:ph idx="2" type="body"/>
          </p:nvPr>
        </p:nvSpPr>
        <p:spPr>
          <a:xfrm>
            <a:off x="536475" y="4136275"/>
            <a:ext cx="4839600" cy="370800"/>
          </a:xfrm>
          <a:prstGeom prst="rect">
            <a:avLst/>
          </a:prstGeom>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160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160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160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160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160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160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160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1600"/>
              </a:spcBef>
              <a:spcAft>
                <a:spcPts val="160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56" name="Google Shape;56;p13"/>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57" name="Google Shape;57;p13"/>
          <p:cNvPicPr preferRelativeResize="0"/>
          <p:nvPr/>
        </p:nvPicPr>
        <p:blipFill>
          <a:blip r:embed="rId5">
            <a:alphaModFix/>
          </a:blip>
          <a:stretch>
            <a:fillRect/>
          </a:stretch>
        </p:blipFill>
        <p:spPr>
          <a:xfrm>
            <a:off x="8112825" y="4638500"/>
            <a:ext cx="505000" cy="505000"/>
          </a:xfrm>
          <a:prstGeom prst="rect">
            <a:avLst/>
          </a:prstGeom>
          <a:noFill/>
          <a:ln>
            <a:noFill/>
          </a:ln>
        </p:spPr>
      </p:pic>
      <p:sp>
        <p:nvSpPr>
          <p:cNvPr id="58" name="Google Shape;58;p13"/>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sp>
        <p:nvSpPr>
          <p:cNvPr id="59" name="Google Shape;59;p13"/>
          <p:cNvSpPr txBox="1"/>
          <p:nvPr>
            <p:ph type="title"/>
          </p:nvPr>
        </p:nvSpPr>
        <p:spPr>
          <a:xfrm>
            <a:off x="546775" y="2197450"/>
            <a:ext cx="5234700" cy="786600"/>
          </a:xfrm>
          <a:prstGeom prst="rect">
            <a:avLst/>
          </a:prstGeom>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1048" name="Shape 1048"/>
        <p:cNvGrpSpPr/>
        <p:nvPr/>
      </p:nvGrpSpPr>
      <p:grpSpPr>
        <a:xfrm>
          <a:off x="0" y="0"/>
          <a:ext cx="0" cy="0"/>
          <a:chOff x="0" y="0"/>
          <a:chExt cx="0" cy="0"/>
        </a:xfrm>
      </p:grpSpPr>
      <p:pic>
        <p:nvPicPr>
          <p:cNvPr id="1049" name="Google Shape;1049;p123"/>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1050" name="Google Shape;1050;p123"/>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1051" name="Google Shape;1051;p123"/>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052" name="Google Shape;1052;p12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53" name="Google Shape;1053;p123"/>
          <p:cNvPicPr preferRelativeResize="0"/>
          <p:nvPr/>
        </p:nvPicPr>
        <p:blipFill rotWithShape="1">
          <a:blip r:embed="rId4">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1054" name="Shape 1054"/>
        <p:cNvGrpSpPr/>
        <p:nvPr/>
      </p:nvGrpSpPr>
      <p:grpSpPr>
        <a:xfrm>
          <a:off x="0" y="0"/>
          <a:ext cx="0" cy="0"/>
          <a:chOff x="0" y="0"/>
          <a:chExt cx="0" cy="0"/>
        </a:xfrm>
      </p:grpSpPr>
      <p:pic>
        <p:nvPicPr>
          <p:cNvPr id="1055" name="Google Shape;1055;p124"/>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1056" name="Google Shape;1056;p124"/>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1057" name="Google Shape;1057;p124"/>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058" name="Google Shape;1058;p12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59" name="Google Shape;1059;p124"/>
          <p:cNvPicPr preferRelativeResize="0"/>
          <p:nvPr/>
        </p:nvPicPr>
        <p:blipFill rotWithShape="1">
          <a:blip r:embed="rId4">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1060" name="Shape 1060"/>
        <p:cNvGrpSpPr/>
        <p:nvPr/>
      </p:nvGrpSpPr>
      <p:grpSpPr>
        <a:xfrm>
          <a:off x="0" y="0"/>
          <a:ext cx="0" cy="0"/>
          <a:chOff x="0" y="0"/>
          <a:chExt cx="0" cy="0"/>
        </a:xfrm>
      </p:grpSpPr>
      <p:pic>
        <p:nvPicPr>
          <p:cNvPr id="1061" name="Google Shape;1061;p125"/>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1062" name="Google Shape;1062;p125"/>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1063" name="Google Shape;1063;p125"/>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1064" name="Google Shape;1064;p125"/>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chemeClr val="accent1"/>
                </a:solidFill>
                <a:latin typeface="Montserrat"/>
                <a:ea typeface="Montserrat"/>
                <a:cs typeface="Montserrat"/>
                <a:sym typeface="Montserrat"/>
              </a:defRPr>
            </a:lvl1pPr>
            <a:lvl2pPr lvl="1" rtl="0">
              <a:spcBef>
                <a:spcPts val="0"/>
              </a:spcBef>
              <a:spcAft>
                <a:spcPts val="0"/>
              </a:spcAft>
              <a:buNone/>
              <a:defRPr b="1" sz="1400">
                <a:solidFill>
                  <a:schemeClr val="accent1"/>
                </a:solidFill>
                <a:latin typeface="Montserrat"/>
                <a:ea typeface="Montserrat"/>
                <a:cs typeface="Montserrat"/>
                <a:sym typeface="Montserrat"/>
              </a:defRPr>
            </a:lvl2pPr>
            <a:lvl3pPr lvl="2" rtl="0">
              <a:spcBef>
                <a:spcPts val="0"/>
              </a:spcBef>
              <a:spcAft>
                <a:spcPts val="0"/>
              </a:spcAft>
              <a:buNone/>
              <a:defRPr b="1" sz="1400">
                <a:solidFill>
                  <a:schemeClr val="accent1"/>
                </a:solidFill>
                <a:latin typeface="Montserrat"/>
                <a:ea typeface="Montserrat"/>
                <a:cs typeface="Montserrat"/>
                <a:sym typeface="Montserrat"/>
              </a:defRPr>
            </a:lvl3pPr>
            <a:lvl4pPr lvl="3" rtl="0">
              <a:spcBef>
                <a:spcPts val="0"/>
              </a:spcBef>
              <a:spcAft>
                <a:spcPts val="0"/>
              </a:spcAft>
              <a:buNone/>
              <a:defRPr b="1" sz="1400">
                <a:solidFill>
                  <a:schemeClr val="accent1"/>
                </a:solidFill>
                <a:latin typeface="Montserrat"/>
                <a:ea typeface="Montserrat"/>
                <a:cs typeface="Montserrat"/>
                <a:sym typeface="Montserrat"/>
              </a:defRPr>
            </a:lvl4pPr>
            <a:lvl5pPr lvl="4" rtl="0">
              <a:spcBef>
                <a:spcPts val="0"/>
              </a:spcBef>
              <a:spcAft>
                <a:spcPts val="0"/>
              </a:spcAft>
              <a:buNone/>
              <a:defRPr b="1" sz="1400">
                <a:solidFill>
                  <a:schemeClr val="accent1"/>
                </a:solidFill>
                <a:latin typeface="Montserrat"/>
                <a:ea typeface="Montserrat"/>
                <a:cs typeface="Montserrat"/>
                <a:sym typeface="Montserrat"/>
              </a:defRPr>
            </a:lvl5pPr>
            <a:lvl6pPr lvl="5" rtl="0">
              <a:spcBef>
                <a:spcPts val="0"/>
              </a:spcBef>
              <a:spcAft>
                <a:spcPts val="0"/>
              </a:spcAft>
              <a:buNone/>
              <a:defRPr b="1" sz="1400">
                <a:solidFill>
                  <a:schemeClr val="accent1"/>
                </a:solidFill>
                <a:latin typeface="Montserrat"/>
                <a:ea typeface="Montserrat"/>
                <a:cs typeface="Montserrat"/>
                <a:sym typeface="Montserrat"/>
              </a:defRPr>
            </a:lvl6pPr>
            <a:lvl7pPr lvl="6" rtl="0">
              <a:spcBef>
                <a:spcPts val="0"/>
              </a:spcBef>
              <a:spcAft>
                <a:spcPts val="0"/>
              </a:spcAft>
              <a:buNone/>
              <a:defRPr b="1" sz="1400">
                <a:solidFill>
                  <a:schemeClr val="accent1"/>
                </a:solidFill>
                <a:latin typeface="Montserrat"/>
                <a:ea typeface="Montserrat"/>
                <a:cs typeface="Montserrat"/>
                <a:sym typeface="Montserrat"/>
              </a:defRPr>
            </a:lvl7pPr>
            <a:lvl8pPr lvl="7" rtl="0">
              <a:spcBef>
                <a:spcPts val="0"/>
              </a:spcBef>
              <a:spcAft>
                <a:spcPts val="0"/>
              </a:spcAft>
              <a:buNone/>
              <a:defRPr b="1" sz="1400">
                <a:solidFill>
                  <a:schemeClr val="accent1"/>
                </a:solidFill>
                <a:latin typeface="Montserrat"/>
                <a:ea typeface="Montserrat"/>
                <a:cs typeface="Montserrat"/>
                <a:sym typeface="Montserrat"/>
              </a:defRPr>
            </a:lvl8pPr>
            <a:lvl9pPr lvl="8" rtl="0">
              <a:spcBef>
                <a:spcPts val="0"/>
              </a:spcBef>
              <a:spcAft>
                <a:spcPts val="0"/>
              </a:spcAft>
              <a:buNone/>
              <a:defRPr b="1" sz="1400">
                <a:solidFill>
                  <a:schemeClr val="accent1"/>
                </a:solidFill>
                <a:latin typeface="Montserrat"/>
                <a:ea typeface="Montserrat"/>
                <a:cs typeface="Montserrat"/>
                <a:sym typeface="Montserrat"/>
              </a:defRPr>
            </a:lvl9pPr>
          </a:lstStyle>
          <a:p/>
        </p:txBody>
      </p:sp>
      <p:sp>
        <p:nvSpPr>
          <p:cNvPr id="1065" name="Google Shape;1065;p125"/>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1066" name="Google Shape;1066;p12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67" name="Google Shape;1067;p125"/>
          <p:cNvPicPr preferRelativeResize="0"/>
          <p:nvPr/>
        </p:nvPicPr>
        <p:blipFill rotWithShape="1">
          <a:blip r:embed="rId5">
            <a:alphaModFix/>
          </a:blip>
          <a:srcRect b="0" l="0" r="0" t="0"/>
          <a:stretch/>
        </p:blipFill>
        <p:spPr>
          <a:xfrm>
            <a:off x="147559" y="4776975"/>
            <a:ext cx="229572" cy="229787"/>
          </a:xfrm>
          <a:prstGeom prst="rect">
            <a:avLst/>
          </a:prstGeom>
          <a:noFill/>
          <a:ln>
            <a:noFill/>
          </a:ln>
        </p:spPr>
      </p:pic>
      <p:sp>
        <p:nvSpPr>
          <p:cNvPr id="1068" name="Google Shape;1068;p125"/>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1069" name="Shape 1069"/>
        <p:cNvGrpSpPr/>
        <p:nvPr/>
      </p:nvGrpSpPr>
      <p:grpSpPr>
        <a:xfrm>
          <a:off x="0" y="0"/>
          <a:ext cx="0" cy="0"/>
          <a:chOff x="0" y="0"/>
          <a:chExt cx="0" cy="0"/>
        </a:xfrm>
      </p:grpSpPr>
      <p:sp>
        <p:nvSpPr>
          <p:cNvPr id="1070" name="Google Shape;1070;p126"/>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071" name="Google Shape;1071;p126"/>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dk2"/>
                </a:solidFill>
                <a:latin typeface="Montserrat"/>
                <a:ea typeface="Montserrat"/>
                <a:cs typeface="Montserrat"/>
                <a:sym typeface="Montserrat"/>
              </a:defRPr>
            </a:lvl1pPr>
            <a:lvl2pPr lvl="1" rtl="0">
              <a:spcBef>
                <a:spcPts val="0"/>
              </a:spcBef>
              <a:spcAft>
                <a:spcPts val="0"/>
              </a:spcAft>
              <a:buNone/>
              <a:defRPr sz="1000">
                <a:solidFill>
                  <a:schemeClr val="dk2"/>
                </a:solidFill>
                <a:latin typeface="Montserrat"/>
                <a:ea typeface="Montserrat"/>
                <a:cs typeface="Montserrat"/>
                <a:sym typeface="Montserrat"/>
              </a:defRPr>
            </a:lvl2pPr>
            <a:lvl3pPr lvl="2" rtl="0">
              <a:spcBef>
                <a:spcPts val="0"/>
              </a:spcBef>
              <a:spcAft>
                <a:spcPts val="0"/>
              </a:spcAft>
              <a:buNone/>
              <a:defRPr sz="1000">
                <a:solidFill>
                  <a:schemeClr val="dk2"/>
                </a:solidFill>
                <a:latin typeface="Montserrat"/>
                <a:ea typeface="Montserrat"/>
                <a:cs typeface="Montserrat"/>
                <a:sym typeface="Montserrat"/>
              </a:defRPr>
            </a:lvl3pPr>
            <a:lvl4pPr lvl="3" rtl="0">
              <a:spcBef>
                <a:spcPts val="0"/>
              </a:spcBef>
              <a:spcAft>
                <a:spcPts val="0"/>
              </a:spcAft>
              <a:buNone/>
              <a:defRPr sz="1000">
                <a:solidFill>
                  <a:schemeClr val="dk2"/>
                </a:solidFill>
                <a:latin typeface="Montserrat"/>
                <a:ea typeface="Montserrat"/>
                <a:cs typeface="Montserrat"/>
                <a:sym typeface="Montserrat"/>
              </a:defRPr>
            </a:lvl4pPr>
            <a:lvl5pPr lvl="4" rtl="0">
              <a:spcBef>
                <a:spcPts val="0"/>
              </a:spcBef>
              <a:spcAft>
                <a:spcPts val="0"/>
              </a:spcAft>
              <a:buNone/>
              <a:defRPr sz="1000">
                <a:solidFill>
                  <a:schemeClr val="dk2"/>
                </a:solidFill>
                <a:latin typeface="Montserrat"/>
                <a:ea typeface="Montserrat"/>
                <a:cs typeface="Montserrat"/>
                <a:sym typeface="Montserrat"/>
              </a:defRPr>
            </a:lvl5pPr>
            <a:lvl6pPr lvl="5" rtl="0">
              <a:spcBef>
                <a:spcPts val="0"/>
              </a:spcBef>
              <a:spcAft>
                <a:spcPts val="0"/>
              </a:spcAft>
              <a:buNone/>
              <a:defRPr sz="1000">
                <a:solidFill>
                  <a:schemeClr val="dk2"/>
                </a:solidFill>
                <a:latin typeface="Montserrat"/>
                <a:ea typeface="Montserrat"/>
                <a:cs typeface="Montserrat"/>
                <a:sym typeface="Montserrat"/>
              </a:defRPr>
            </a:lvl6pPr>
            <a:lvl7pPr lvl="6" rtl="0">
              <a:spcBef>
                <a:spcPts val="0"/>
              </a:spcBef>
              <a:spcAft>
                <a:spcPts val="0"/>
              </a:spcAft>
              <a:buNone/>
              <a:defRPr sz="1000">
                <a:solidFill>
                  <a:schemeClr val="dk2"/>
                </a:solidFill>
                <a:latin typeface="Montserrat"/>
                <a:ea typeface="Montserrat"/>
                <a:cs typeface="Montserrat"/>
                <a:sym typeface="Montserrat"/>
              </a:defRPr>
            </a:lvl7pPr>
            <a:lvl8pPr lvl="7" rtl="0">
              <a:spcBef>
                <a:spcPts val="0"/>
              </a:spcBef>
              <a:spcAft>
                <a:spcPts val="0"/>
              </a:spcAft>
              <a:buNone/>
              <a:defRPr sz="1000">
                <a:solidFill>
                  <a:schemeClr val="dk2"/>
                </a:solidFill>
                <a:latin typeface="Montserrat"/>
                <a:ea typeface="Montserrat"/>
                <a:cs typeface="Montserrat"/>
                <a:sym typeface="Montserrat"/>
              </a:defRPr>
            </a:lvl8pPr>
            <a:lvl9pPr lvl="8" rtl="0">
              <a:spcBef>
                <a:spcPts val="0"/>
              </a:spcBef>
              <a:spcAft>
                <a:spcPts val="0"/>
              </a:spcAft>
              <a:buNone/>
              <a:defRPr sz="1000">
                <a:solidFill>
                  <a:schemeClr val="dk2"/>
                </a:solidFill>
                <a:latin typeface="Montserrat"/>
                <a:ea typeface="Montserrat"/>
                <a:cs typeface="Montserrat"/>
                <a:sym typeface="Montserrat"/>
              </a:defRPr>
            </a:lvl9pPr>
          </a:lstStyle>
          <a:p/>
        </p:txBody>
      </p:sp>
      <p:sp>
        <p:nvSpPr>
          <p:cNvPr id="1072" name="Google Shape;1072;p12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73" name="Google Shape;1073;p126"/>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1074" name="Shape 1074"/>
        <p:cNvGrpSpPr/>
        <p:nvPr/>
      </p:nvGrpSpPr>
      <p:grpSpPr>
        <a:xfrm>
          <a:off x="0" y="0"/>
          <a:ext cx="0" cy="0"/>
          <a:chOff x="0" y="0"/>
          <a:chExt cx="0" cy="0"/>
        </a:xfrm>
      </p:grpSpPr>
      <p:sp>
        <p:nvSpPr>
          <p:cNvPr id="1075" name="Google Shape;1075;p127"/>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076" name="Google Shape;1076;p12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77" name="Google Shape;1077;p127"/>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1078" name="Shape 1078"/>
        <p:cNvGrpSpPr/>
        <p:nvPr/>
      </p:nvGrpSpPr>
      <p:grpSpPr>
        <a:xfrm>
          <a:off x="0" y="0"/>
          <a:ext cx="0" cy="0"/>
          <a:chOff x="0" y="0"/>
          <a:chExt cx="0" cy="0"/>
        </a:xfrm>
      </p:grpSpPr>
      <p:pic>
        <p:nvPicPr>
          <p:cNvPr id="1079" name="Google Shape;1079;p128"/>
          <p:cNvPicPr preferRelativeResize="0"/>
          <p:nvPr/>
        </p:nvPicPr>
        <p:blipFill>
          <a:blip r:embed="rId2">
            <a:alphaModFix/>
          </a:blip>
          <a:stretch>
            <a:fillRect/>
          </a:stretch>
        </p:blipFill>
        <p:spPr>
          <a:xfrm>
            <a:off x="0" y="352047"/>
            <a:ext cx="9143520" cy="4791204"/>
          </a:xfrm>
          <a:prstGeom prst="rect">
            <a:avLst/>
          </a:prstGeom>
          <a:noFill/>
          <a:ln>
            <a:noFill/>
          </a:ln>
        </p:spPr>
      </p:pic>
      <p:sp>
        <p:nvSpPr>
          <p:cNvPr id="1080" name="Google Shape;1080;p128"/>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0"/>
              </a:spcBef>
              <a:spcAft>
                <a:spcPts val="0"/>
              </a:spcAft>
              <a:buClr>
                <a:schemeClr val="accent1"/>
              </a:buClr>
              <a:buSzPts val="1000"/>
              <a:buChar char="○"/>
              <a:defRPr b="1" sz="1000">
                <a:solidFill>
                  <a:schemeClr val="accent1"/>
                </a:solidFill>
              </a:defRPr>
            </a:lvl2pPr>
            <a:lvl3pPr indent="-292100" lvl="2" marL="1371600" rtl="0">
              <a:spcBef>
                <a:spcPts val="0"/>
              </a:spcBef>
              <a:spcAft>
                <a:spcPts val="0"/>
              </a:spcAft>
              <a:buClr>
                <a:schemeClr val="accent1"/>
              </a:buClr>
              <a:buSzPts val="1000"/>
              <a:buChar char="■"/>
              <a:defRPr b="1" sz="1000">
                <a:solidFill>
                  <a:schemeClr val="accent1"/>
                </a:solidFill>
              </a:defRPr>
            </a:lvl3pPr>
            <a:lvl4pPr indent="-292100" lvl="3" marL="1828800" rtl="0">
              <a:spcBef>
                <a:spcPts val="0"/>
              </a:spcBef>
              <a:spcAft>
                <a:spcPts val="0"/>
              </a:spcAft>
              <a:buClr>
                <a:schemeClr val="accent1"/>
              </a:buClr>
              <a:buSzPts val="1000"/>
              <a:buChar char="●"/>
              <a:defRPr b="1" sz="1000">
                <a:solidFill>
                  <a:schemeClr val="accent1"/>
                </a:solidFill>
              </a:defRPr>
            </a:lvl4pPr>
            <a:lvl5pPr indent="-292100" lvl="4" marL="2286000" rtl="0">
              <a:spcBef>
                <a:spcPts val="0"/>
              </a:spcBef>
              <a:spcAft>
                <a:spcPts val="0"/>
              </a:spcAft>
              <a:buClr>
                <a:schemeClr val="accent1"/>
              </a:buClr>
              <a:buSzPts val="1000"/>
              <a:buChar char="○"/>
              <a:defRPr b="1" sz="1000">
                <a:solidFill>
                  <a:schemeClr val="accent1"/>
                </a:solidFill>
              </a:defRPr>
            </a:lvl5pPr>
            <a:lvl6pPr indent="-292100" lvl="5" marL="2743200" rtl="0">
              <a:spcBef>
                <a:spcPts val="0"/>
              </a:spcBef>
              <a:spcAft>
                <a:spcPts val="0"/>
              </a:spcAft>
              <a:buClr>
                <a:schemeClr val="accent1"/>
              </a:buClr>
              <a:buSzPts val="1000"/>
              <a:buChar char="■"/>
              <a:defRPr b="1" sz="1000">
                <a:solidFill>
                  <a:schemeClr val="accent1"/>
                </a:solidFill>
              </a:defRPr>
            </a:lvl6pPr>
            <a:lvl7pPr indent="-292100" lvl="6" marL="3200400" rtl="0">
              <a:spcBef>
                <a:spcPts val="0"/>
              </a:spcBef>
              <a:spcAft>
                <a:spcPts val="0"/>
              </a:spcAft>
              <a:buClr>
                <a:schemeClr val="accent1"/>
              </a:buClr>
              <a:buSzPts val="1000"/>
              <a:buChar char="●"/>
              <a:defRPr b="1" sz="1000">
                <a:solidFill>
                  <a:schemeClr val="accent1"/>
                </a:solidFill>
              </a:defRPr>
            </a:lvl7pPr>
            <a:lvl8pPr indent="-292100" lvl="7" marL="3657600" rtl="0">
              <a:spcBef>
                <a:spcPts val="0"/>
              </a:spcBef>
              <a:spcAft>
                <a:spcPts val="0"/>
              </a:spcAft>
              <a:buClr>
                <a:schemeClr val="accent1"/>
              </a:buClr>
              <a:buSzPts val="1000"/>
              <a:buChar char="○"/>
              <a:defRPr b="1" sz="1000">
                <a:solidFill>
                  <a:schemeClr val="accent1"/>
                </a:solidFill>
              </a:defRPr>
            </a:lvl8pPr>
            <a:lvl9pPr indent="-292100" lvl="8" marL="4114800" rtl="0">
              <a:spcBef>
                <a:spcPts val="0"/>
              </a:spcBef>
              <a:spcAft>
                <a:spcPts val="0"/>
              </a:spcAft>
              <a:buClr>
                <a:schemeClr val="accent1"/>
              </a:buClr>
              <a:buSzPts val="1000"/>
              <a:buChar char="■"/>
              <a:defRPr b="1" sz="1000">
                <a:solidFill>
                  <a:schemeClr val="accent1"/>
                </a:solidFill>
              </a:defRPr>
            </a:lvl9pPr>
          </a:lstStyle>
          <a:p/>
        </p:txBody>
      </p:sp>
      <p:sp>
        <p:nvSpPr>
          <p:cNvPr id="1081" name="Google Shape;1081;p128"/>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1082" name="Google Shape;1082;p128"/>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indent="-304800" lvl="1" marL="914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indent="-304800" lvl="2" marL="1371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indent="-304800" lvl="3" marL="1828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indent="-304800" lvl="4" marL="22860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indent="-304800" lvl="5" marL="2743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indent="-304800" lvl="6" marL="3200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indent="-304800" lvl="7" marL="3657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indent="-304800" lvl="8" marL="411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p:txBody>
      </p:sp>
      <p:pic>
        <p:nvPicPr>
          <p:cNvPr id="1083" name="Google Shape;1083;p128"/>
          <p:cNvPicPr preferRelativeResize="0"/>
          <p:nvPr/>
        </p:nvPicPr>
        <p:blipFill rotWithShape="1">
          <a:blip r:embed="rId3">
            <a:alphaModFix/>
          </a:blip>
          <a:srcRect b="0" l="79" r="79" t="0"/>
          <a:stretch/>
        </p:blipFill>
        <p:spPr>
          <a:xfrm>
            <a:off x="5363251" y="4069750"/>
            <a:ext cx="1923195" cy="568732"/>
          </a:xfrm>
          <a:prstGeom prst="rect">
            <a:avLst/>
          </a:prstGeom>
          <a:noFill/>
          <a:ln>
            <a:noFill/>
          </a:ln>
        </p:spPr>
      </p:pic>
      <p:sp>
        <p:nvSpPr>
          <p:cNvPr id="1084" name="Google Shape;1084;p12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1085" name="Shape 1085"/>
        <p:cNvGrpSpPr/>
        <p:nvPr/>
      </p:nvGrpSpPr>
      <p:grpSpPr>
        <a:xfrm>
          <a:off x="0" y="0"/>
          <a:ext cx="0" cy="0"/>
          <a:chOff x="0" y="0"/>
          <a:chExt cx="0" cy="0"/>
        </a:xfrm>
      </p:grpSpPr>
      <p:sp>
        <p:nvSpPr>
          <p:cNvPr id="1086" name="Google Shape;1086;p129"/>
          <p:cNvSpPr txBox="1"/>
          <p:nvPr>
            <p:ph type="title"/>
          </p:nvPr>
        </p:nvSpPr>
        <p:spPr>
          <a:xfrm>
            <a:off x="545750" y="2252550"/>
            <a:ext cx="4026300" cy="63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sz="3600">
                <a:latin typeface="Montserrat"/>
                <a:ea typeface="Montserrat"/>
                <a:cs typeface="Montserrat"/>
                <a:sym typeface="Montserrat"/>
              </a:defRPr>
            </a:lvl2pPr>
            <a:lvl3pPr lvl="2" rtl="0">
              <a:spcBef>
                <a:spcPts val="0"/>
              </a:spcBef>
              <a:spcAft>
                <a:spcPts val="0"/>
              </a:spcAft>
              <a:buNone/>
              <a:defRPr sz="3600">
                <a:latin typeface="Montserrat"/>
                <a:ea typeface="Montserrat"/>
                <a:cs typeface="Montserrat"/>
                <a:sym typeface="Montserrat"/>
              </a:defRPr>
            </a:lvl3pPr>
            <a:lvl4pPr lvl="3" rtl="0">
              <a:spcBef>
                <a:spcPts val="0"/>
              </a:spcBef>
              <a:spcAft>
                <a:spcPts val="0"/>
              </a:spcAft>
              <a:buNone/>
              <a:defRPr sz="3600">
                <a:latin typeface="Montserrat"/>
                <a:ea typeface="Montserrat"/>
                <a:cs typeface="Montserrat"/>
                <a:sym typeface="Montserrat"/>
              </a:defRPr>
            </a:lvl4pPr>
            <a:lvl5pPr lvl="4" rtl="0">
              <a:spcBef>
                <a:spcPts val="0"/>
              </a:spcBef>
              <a:spcAft>
                <a:spcPts val="0"/>
              </a:spcAft>
              <a:buNone/>
              <a:defRPr sz="3600">
                <a:latin typeface="Montserrat"/>
                <a:ea typeface="Montserrat"/>
                <a:cs typeface="Montserrat"/>
                <a:sym typeface="Montserrat"/>
              </a:defRPr>
            </a:lvl5pPr>
            <a:lvl6pPr lvl="5" rtl="0">
              <a:spcBef>
                <a:spcPts val="0"/>
              </a:spcBef>
              <a:spcAft>
                <a:spcPts val="0"/>
              </a:spcAft>
              <a:buNone/>
              <a:defRPr sz="3600">
                <a:latin typeface="Montserrat"/>
                <a:ea typeface="Montserrat"/>
                <a:cs typeface="Montserrat"/>
                <a:sym typeface="Montserrat"/>
              </a:defRPr>
            </a:lvl6pPr>
            <a:lvl7pPr lvl="6" rtl="0">
              <a:spcBef>
                <a:spcPts val="0"/>
              </a:spcBef>
              <a:spcAft>
                <a:spcPts val="0"/>
              </a:spcAft>
              <a:buNone/>
              <a:defRPr sz="3600">
                <a:latin typeface="Montserrat"/>
                <a:ea typeface="Montserrat"/>
                <a:cs typeface="Montserrat"/>
                <a:sym typeface="Montserrat"/>
              </a:defRPr>
            </a:lvl7pPr>
            <a:lvl8pPr lvl="7" rtl="0">
              <a:spcBef>
                <a:spcPts val="0"/>
              </a:spcBef>
              <a:spcAft>
                <a:spcPts val="0"/>
              </a:spcAft>
              <a:buNone/>
              <a:defRPr sz="3600">
                <a:latin typeface="Montserrat"/>
                <a:ea typeface="Montserrat"/>
                <a:cs typeface="Montserrat"/>
                <a:sym typeface="Montserrat"/>
              </a:defRPr>
            </a:lvl8pPr>
            <a:lvl9pPr lvl="8" rtl="0">
              <a:spcBef>
                <a:spcPts val="0"/>
              </a:spcBef>
              <a:spcAft>
                <a:spcPts val="0"/>
              </a:spcAft>
              <a:buNone/>
              <a:defRPr sz="3600">
                <a:latin typeface="Montserrat"/>
                <a:ea typeface="Montserrat"/>
                <a:cs typeface="Montserrat"/>
                <a:sym typeface="Montserrat"/>
              </a:defRPr>
            </a:lvl9pPr>
          </a:lstStyle>
          <a:p/>
        </p:txBody>
      </p:sp>
      <p:sp>
        <p:nvSpPr>
          <p:cNvPr id="1087" name="Google Shape;1087;p12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88" name="Google Shape;1088;p129"/>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1089" name="Shape 1089"/>
        <p:cNvGrpSpPr/>
        <p:nvPr/>
      </p:nvGrpSpPr>
      <p:grpSpPr>
        <a:xfrm>
          <a:off x="0" y="0"/>
          <a:ext cx="0" cy="0"/>
          <a:chOff x="0" y="0"/>
          <a:chExt cx="0" cy="0"/>
        </a:xfrm>
      </p:grpSpPr>
      <p:pic>
        <p:nvPicPr>
          <p:cNvPr id="1090" name="Google Shape;1090;p130"/>
          <p:cNvPicPr preferRelativeResize="0"/>
          <p:nvPr/>
        </p:nvPicPr>
        <p:blipFill rotWithShape="1">
          <a:blip r:embed="rId2">
            <a:alphaModFix/>
          </a:blip>
          <a:srcRect b="0" l="0" r="7019" t="0"/>
          <a:stretch/>
        </p:blipFill>
        <p:spPr>
          <a:xfrm>
            <a:off x="3644751" y="0"/>
            <a:ext cx="5499249" cy="5143501"/>
          </a:xfrm>
          <a:prstGeom prst="rect">
            <a:avLst/>
          </a:prstGeom>
          <a:noFill/>
          <a:ln>
            <a:noFill/>
          </a:ln>
        </p:spPr>
      </p:pic>
      <p:sp>
        <p:nvSpPr>
          <p:cNvPr id="1091" name="Google Shape;1091;p130"/>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dk2"/>
              </a:buClr>
              <a:buSzPts val="1400"/>
              <a:buFont typeface="Montserrat"/>
              <a:buAutoNum type="arabicPeriod"/>
              <a:defRPr b="1" sz="1400">
                <a:solidFill>
                  <a:schemeClr val="dk2"/>
                </a:solidFill>
                <a:latin typeface="Montserrat"/>
                <a:ea typeface="Montserrat"/>
                <a:cs typeface="Montserrat"/>
                <a:sym typeface="Montserrat"/>
              </a:defRPr>
            </a:lvl1pPr>
            <a:lvl2pPr indent="-317500" lvl="1" marL="914400" rtl="0">
              <a:lnSpc>
                <a:spcPct val="150000"/>
              </a:lnSpc>
              <a:spcBef>
                <a:spcPts val="0"/>
              </a:spcBef>
              <a:spcAft>
                <a:spcPts val="0"/>
              </a:spcAft>
              <a:buClr>
                <a:schemeClr val="dk2"/>
              </a:buClr>
              <a:buSzPts val="1400"/>
              <a:buFont typeface="Montserrat"/>
              <a:buAutoNum type="alphaLcPeriod"/>
              <a:defRPr b="1" sz="1400">
                <a:solidFill>
                  <a:schemeClr val="dk2"/>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dk2"/>
              </a:buClr>
              <a:buSzPts val="1400"/>
              <a:buFont typeface="Montserrat"/>
              <a:buAutoNum type="romanLcPeriod"/>
              <a:defRPr b="1" sz="1400">
                <a:solidFill>
                  <a:schemeClr val="dk2"/>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dk2"/>
              </a:buClr>
              <a:buSzPts val="1400"/>
              <a:buFont typeface="Montserrat"/>
              <a:buAutoNum type="arabicPeriod"/>
              <a:defRPr b="1" sz="1400">
                <a:solidFill>
                  <a:schemeClr val="dk2"/>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dk2"/>
              </a:buClr>
              <a:buSzPts val="1400"/>
              <a:buFont typeface="Montserrat"/>
              <a:buAutoNum type="alphaLcPeriod"/>
              <a:defRPr b="1" sz="1400">
                <a:solidFill>
                  <a:schemeClr val="dk2"/>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dk2"/>
              </a:buClr>
              <a:buSzPts val="1400"/>
              <a:buFont typeface="Montserrat"/>
              <a:buAutoNum type="romanLcPeriod"/>
              <a:defRPr b="1" sz="1400">
                <a:solidFill>
                  <a:schemeClr val="dk2"/>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dk2"/>
              </a:buClr>
              <a:buSzPts val="1400"/>
              <a:buFont typeface="Montserrat"/>
              <a:buAutoNum type="arabicPeriod"/>
              <a:defRPr b="1" sz="1400">
                <a:solidFill>
                  <a:schemeClr val="dk2"/>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dk2"/>
              </a:buClr>
              <a:buSzPts val="1400"/>
              <a:buFont typeface="Montserrat"/>
              <a:buAutoNum type="alphaLcPeriod"/>
              <a:defRPr b="1" sz="1400">
                <a:solidFill>
                  <a:schemeClr val="dk2"/>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dk2"/>
              </a:buClr>
              <a:buSzPts val="1400"/>
              <a:buFont typeface="Montserrat"/>
              <a:buAutoNum type="romanLcPeriod"/>
              <a:defRPr b="1" sz="1400">
                <a:solidFill>
                  <a:schemeClr val="dk2"/>
                </a:solidFill>
                <a:latin typeface="Montserrat"/>
                <a:ea typeface="Montserrat"/>
                <a:cs typeface="Montserrat"/>
                <a:sym typeface="Montserrat"/>
              </a:defRPr>
            </a:lvl9pPr>
          </a:lstStyle>
          <a:p/>
        </p:txBody>
      </p:sp>
      <p:sp>
        <p:nvSpPr>
          <p:cNvPr id="1092" name="Google Shape;1092;p130"/>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093" name="Google Shape;1093;p13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94" name="Google Shape;1094;p130"/>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1095" name="Shape 1095"/>
        <p:cNvGrpSpPr/>
        <p:nvPr/>
      </p:nvGrpSpPr>
      <p:grpSpPr>
        <a:xfrm>
          <a:off x="0" y="0"/>
          <a:ext cx="0" cy="0"/>
          <a:chOff x="0" y="0"/>
          <a:chExt cx="0" cy="0"/>
        </a:xfrm>
      </p:grpSpPr>
      <p:sp>
        <p:nvSpPr>
          <p:cNvPr id="1096" name="Google Shape;1096;p131"/>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rgbClr val="F4C453"/>
              </a:buClr>
              <a:buSzPts val="1400"/>
              <a:buFont typeface="Montserrat"/>
              <a:buAutoNum type="arabicPeriod"/>
              <a:defRPr b="1" sz="1400">
                <a:solidFill>
                  <a:srgbClr val="F4C453"/>
                </a:solidFill>
                <a:latin typeface="Montserrat"/>
                <a:ea typeface="Montserrat"/>
                <a:cs typeface="Montserrat"/>
                <a:sym typeface="Montserrat"/>
              </a:defRPr>
            </a:lvl1pPr>
            <a:lvl2pPr indent="-317500" lvl="1" marL="914400" rtl="0">
              <a:lnSpc>
                <a:spcPct val="150000"/>
              </a:lnSpc>
              <a:spcBef>
                <a:spcPts val="0"/>
              </a:spcBef>
              <a:spcAft>
                <a:spcPts val="0"/>
              </a:spcAft>
              <a:buClr>
                <a:srgbClr val="F4C453"/>
              </a:buClr>
              <a:buSzPts val="1400"/>
              <a:buFont typeface="Montserrat"/>
              <a:buAutoNum type="alphaLcPeriod"/>
              <a:defRPr b="1" sz="1400">
                <a:solidFill>
                  <a:srgbClr val="F4C453"/>
                </a:solidFill>
                <a:latin typeface="Montserrat"/>
                <a:ea typeface="Montserrat"/>
                <a:cs typeface="Montserrat"/>
                <a:sym typeface="Montserrat"/>
              </a:defRPr>
            </a:lvl2pPr>
            <a:lvl3pPr indent="-317500" lvl="2" marL="1371600" rtl="0">
              <a:lnSpc>
                <a:spcPct val="150000"/>
              </a:lnSpc>
              <a:spcBef>
                <a:spcPts val="0"/>
              </a:spcBef>
              <a:spcAft>
                <a:spcPts val="0"/>
              </a:spcAft>
              <a:buClr>
                <a:srgbClr val="F4C453"/>
              </a:buClr>
              <a:buSzPts val="1400"/>
              <a:buFont typeface="Montserrat"/>
              <a:buAutoNum type="romanLcPeriod"/>
              <a:defRPr b="1" sz="1400">
                <a:solidFill>
                  <a:srgbClr val="F4C453"/>
                </a:solidFill>
                <a:latin typeface="Montserrat"/>
                <a:ea typeface="Montserrat"/>
                <a:cs typeface="Montserrat"/>
                <a:sym typeface="Montserrat"/>
              </a:defRPr>
            </a:lvl3pPr>
            <a:lvl4pPr indent="-317500" lvl="3" marL="1828800" rtl="0">
              <a:lnSpc>
                <a:spcPct val="150000"/>
              </a:lnSpc>
              <a:spcBef>
                <a:spcPts val="0"/>
              </a:spcBef>
              <a:spcAft>
                <a:spcPts val="0"/>
              </a:spcAft>
              <a:buClr>
                <a:srgbClr val="F4C453"/>
              </a:buClr>
              <a:buSzPts val="1400"/>
              <a:buFont typeface="Montserrat"/>
              <a:buAutoNum type="arabicPeriod"/>
              <a:defRPr b="1" sz="1400">
                <a:solidFill>
                  <a:srgbClr val="F4C453"/>
                </a:solidFill>
                <a:latin typeface="Montserrat"/>
                <a:ea typeface="Montserrat"/>
                <a:cs typeface="Montserrat"/>
                <a:sym typeface="Montserrat"/>
              </a:defRPr>
            </a:lvl4pPr>
            <a:lvl5pPr indent="-317500" lvl="4" marL="2286000" rtl="0">
              <a:lnSpc>
                <a:spcPct val="150000"/>
              </a:lnSpc>
              <a:spcBef>
                <a:spcPts val="0"/>
              </a:spcBef>
              <a:spcAft>
                <a:spcPts val="0"/>
              </a:spcAft>
              <a:buClr>
                <a:srgbClr val="F4C453"/>
              </a:buClr>
              <a:buSzPts val="1400"/>
              <a:buFont typeface="Montserrat"/>
              <a:buAutoNum type="alphaLcPeriod"/>
              <a:defRPr b="1" sz="1400">
                <a:solidFill>
                  <a:srgbClr val="F4C453"/>
                </a:solidFill>
                <a:latin typeface="Montserrat"/>
                <a:ea typeface="Montserrat"/>
                <a:cs typeface="Montserrat"/>
                <a:sym typeface="Montserrat"/>
              </a:defRPr>
            </a:lvl5pPr>
            <a:lvl6pPr indent="-317500" lvl="5" marL="2743200" rtl="0">
              <a:lnSpc>
                <a:spcPct val="150000"/>
              </a:lnSpc>
              <a:spcBef>
                <a:spcPts val="0"/>
              </a:spcBef>
              <a:spcAft>
                <a:spcPts val="0"/>
              </a:spcAft>
              <a:buClr>
                <a:srgbClr val="F4C453"/>
              </a:buClr>
              <a:buSzPts val="1400"/>
              <a:buFont typeface="Montserrat"/>
              <a:buAutoNum type="romanLcPeriod"/>
              <a:defRPr b="1" sz="1400">
                <a:solidFill>
                  <a:srgbClr val="F4C453"/>
                </a:solidFill>
                <a:latin typeface="Montserrat"/>
                <a:ea typeface="Montserrat"/>
                <a:cs typeface="Montserrat"/>
                <a:sym typeface="Montserrat"/>
              </a:defRPr>
            </a:lvl6pPr>
            <a:lvl7pPr indent="-317500" lvl="6" marL="3200400" rtl="0">
              <a:lnSpc>
                <a:spcPct val="150000"/>
              </a:lnSpc>
              <a:spcBef>
                <a:spcPts val="0"/>
              </a:spcBef>
              <a:spcAft>
                <a:spcPts val="0"/>
              </a:spcAft>
              <a:buClr>
                <a:srgbClr val="F4C453"/>
              </a:buClr>
              <a:buSzPts val="1400"/>
              <a:buFont typeface="Montserrat"/>
              <a:buAutoNum type="arabicPeriod"/>
              <a:defRPr b="1" sz="1400">
                <a:solidFill>
                  <a:srgbClr val="F4C453"/>
                </a:solidFill>
                <a:latin typeface="Montserrat"/>
                <a:ea typeface="Montserrat"/>
                <a:cs typeface="Montserrat"/>
                <a:sym typeface="Montserrat"/>
              </a:defRPr>
            </a:lvl7pPr>
            <a:lvl8pPr indent="-317500" lvl="7" marL="3657600" rtl="0">
              <a:lnSpc>
                <a:spcPct val="150000"/>
              </a:lnSpc>
              <a:spcBef>
                <a:spcPts val="0"/>
              </a:spcBef>
              <a:spcAft>
                <a:spcPts val="0"/>
              </a:spcAft>
              <a:buClr>
                <a:srgbClr val="F4C453"/>
              </a:buClr>
              <a:buSzPts val="1400"/>
              <a:buFont typeface="Montserrat"/>
              <a:buAutoNum type="alphaLcPeriod"/>
              <a:defRPr b="1" sz="1400">
                <a:solidFill>
                  <a:srgbClr val="F4C453"/>
                </a:solidFill>
                <a:latin typeface="Montserrat"/>
                <a:ea typeface="Montserrat"/>
                <a:cs typeface="Montserrat"/>
                <a:sym typeface="Montserrat"/>
              </a:defRPr>
            </a:lvl8pPr>
            <a:lvl9pPr indent="-317500" lvl="8" marL="4114800" rtl="0">
              <a:lnSpc>
                <a:spcPct val="150000"/>
              </a:lnSpc>
              <a:spcBef>
                <a:spcPts val="0"/>
              </a:spcBef>
              <a:spcAft>
                <a:spcPts val="0"/>
              </a:spcAft>
              <a:buClr>
                <a:srgbClr val="F4C453"/>
              </a:buClr>
              <a:buSzPts val="1400"/>
              <a:buFont typeface="Montserrat"/>
              <a:buAutoNum type="romanLcPeriod"/>
              <a:defRPr b="1" sz="1400">
                <a:solidFill>
                  <a:srgbClr val="F4C453"/>
                </a:solidFill>
                <a:latin typeface="Montserrat"/>
                <a:ea typeface="Montserrat"/>
                <a:cs typeface="Montserrat"/>
                <a:sym typeface="Montserrat"/>
              </a:defRPr>
            </a:lvl9pPr>
          </a:lstStyle>
          <a:p/>
        </p:txBody>
      </p:sp>
      <p:sp>
        <p:nvSpPr>
          <p:cNvPr id="1097" name="Google Shape;1097;p131"/>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1800">
                <a:solidFill>
                  <a:schemeClr val="accent1"/>
                </a:solidFill>
                <a:latin typeface="Montserrat"/>
                <a:ea typeface="Montserrat"/>
                <a:cs typeface="Montserrat"/>
                <a:sym typeface="Montserrat"/>
              </a:defRPr>
            </a:lvl1pPr>
            <a:lvl2pPr lvl="1" rtl="0">
              <a:spcBef>
                <a:spcPts val="0"/>
              </a:spcBef>
              <a:spcAft>
                <a:spcPts val="0"/>
              </a:spcAft>
              <a:buNone/>
              <a:defRPr b="1" sz="1800">
                <a:solidFill>
                  <a:schemeClr val="accent1"/>
                </a:solidFill>
                <a:latin typeface="Montserrat"/>
                <a:ea typeface="Montserrat"/>
                <a:cs typeface="Montserrat"/>
                <a:sym typeface="Montserrat"/>
              </a:defRPr>
            </a:lvl2pPr>
            <a:lvl3pPr lvl="2" rtl="0">
              <a:spcBef>
                <a:spcPts val="0"/>
              </a:spcBef>
              <a:spcAft>
                <a:spcPts val="0"/>
              </a:spcAft>
              <a:buNone/>
              <a:defRPr b="1" sz="1800">
                <a:solidFill>
                  <a:schemeClr val="accent1"/>
                </a:solidFill>
                <a:latin typeface="Montserrat"/>
                <a:ea typeface="Montserrat"/>
                <a:cs typeface="Montserrat"/>
                <a:sym typeface="Montserrat"/>
              </a:defRPr>
            </a:lvl3pPr>
            <a:lvl4pPr lvl="3" rtl="0">
              <a:spcBef>
                <a:spcPts val="0"/>
              </a:spcBef>
              <a:spcAft>
                <a:spcPts val="0"/>
              </a:spcAft>
              <a:buNone/>
              <a:defRPr b="1" sz="1800">
                <a:solidFill>
                  <a:schemeClr val="accent1"/>
                </a:solidFill>
                <a:latin typeface="Montserrat"/>
                <a:ea typeface="Montserrat"/>
                <a:cs typeface="Montserrat"/>
                <a:sym typeface="Montserrat"/>
              </a:defRPr>
            </a:lvl4pPr>
            <a:lvl5pPr lvl="4" rtl="0">
              <a:spcBef>
                <a:spcPts val="0"/>
              </a:spcBef>
              <a:spcAft>
                <a:spcPts val="0"/>
              </a:spcAft>
              <a:buNone/>
              <a:defRPr b="1" sz="1800">
                <a:solidFill>
                  <a:schemeClr val="accent1"/>
                </a:solidFill>
                <a:latin typeface="Montserrat"/>
                <a:ea typeface="Montserrat"/>
                <a:cs typeface="Montserrat"/>
                <a:sym typeface="Montserrat"/>
              </a:defRPr>
            </a:lvl5pPr>
            <a:lvl6pPr lvl="5" rtl="0">
              <a:spcBef>
                <a:spcPts val="0"/>
              </a:spcBef>
              <a:spcAft>
                <a:spcPts val="0"/>
              </a:spcAft>
              <a:buNone/>
              <a:defRPr b="1" sz="1800">
                <a:solidFill>
                  <a:schemeClr val="accent1"/>
                </a:solidFill>
                <a:latin typeface="Montserrat"/>
                <a:ea typeface="Montserrat"/>
                <a:cs typeface="Montserrat"/>
                <a:sym typeface="Montserrat"/>
              </a:defRPr>
            </a:lvl6pPr>
            <a:lvl7pPr lvl="6" rtl="0">
              <a:spcBef>
                <a:spcPts val="0"/>
              </a:spcBef>
              <a:spcAft>
                <a:spcPts val="0"/>
              </a:spcAft>
              <a:buNone/>
              <a:defRPr b="1" sz="1800">
                <a:solidFill>
                  <a:schemeClr val="accent1"/>
                </a:solidFill>
                <a:latin typeface="Montserrat"/>
                <a:ea typeface="Montserrat"/>
                <a:cs typeface="Montserrat"/>
                <a:sym typeface="Montserrat"/>
              </a:defRPr>
            </a:lvl7pPr>
            <a:lvl8pPr lvl="7" rtl="0">
              <a:spcBef>
                <a:spcPts val="0"/>
              </a:spcBef>
              <a:spcAft>
                <a:spcPts val="0"/>
              </a:spcAft>
              <a:buNone/>
              <a:defRPr b="1" sz="1800">
                <a:solidFill>
                  <a:schemeClr val="accent1"/>
                </a:solidFill>
                <a:latin typeface="Montserrat"/>
                <a:ea typeface="Montserrat"/>
                <a:cs typeface="Montserrat"/>
                <a:sym typeface="Montserrat"/>
              </a:defRPr>
            </a:lvl8pPr>
            <a:lvl9pPr lvl="8" rtl="0">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1098" name="Google Shape;1098;p13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099" name="Google Shape;1099;p131"/>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1100" name="Shape 1100"/>
        <p:cNvGrpSpPr/>
        <p:nvPr/>
      </p:nvGrpSpPr>
      <p:grpSpPr>
        <a:xfrm>
          <a:off x="0" y="0"/>
          <a:ext cx="0" cy="0"/>
          <a:chOff x="0" y="0"/>
          <a:chExt cx="0" cy="0"/>
        </a:xfrm>
      </p:grpSpPr>
      <p:cxnSp>
        <p:nvCxnSpPr>
          <p:cNvPr id="1101" name="Google Shape;1101;p132"/>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102" name="Google Shape;1102;p132"/>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103" name="Google Shape;1103;p132"/>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104" name="Google Shape;1104;p132"/>
          <p:cNvCxnSpPr/>
          <p:nvPr/>
        </p:nvCxnSpPr>
        <p:spPr>
          <a:xfrm flipH="1">
            <a:off x="1947000" y="2433988"/>
            <a:ext cx="14400" cy="2302800"/>
          </a:xfrm>
          <a:prstGeom prst="straightConnector1">
            <a:avLst/>
          </a:prstGeom>
          <a:noFill/>
          <a:ln cap="flat" cmpd="sng" w="9525">
            <a:solidFill>
              <a:schemeClr val="dk2"/>
            </a:solidFill>
            <a:prstDash val="solid"/>
            <a:round/>
            <a:headEnd len="med" w="med" type="none"/>
            <a:tailEnd len="med" w="med" type="triangle"/>
          </a:ln>
        </p:spPr>
      </p:cxnSp>
      <p:cxnSp>
        <p:nvCxnSpPr>
          <p:cNvPr id="1105" name="Google Shape;1105;p132"/>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106" name="Google Shape;1106;p132"/>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132"/>
          <p:cNvCxnSpPr/>
          <p:nvPr/>
        </p:nvCxnSpPr>
        <p:spPr>
          <a:xfrm>
            <a:off x="5439975" y="1220375"/>
            <a:ext cx="0" cy="3526800"/>
          </a:xfrm>
          <a:prstGeom prst="straightConnector1">
            <a:avLst/>
          </a:prstGeom>
          <a:noFill/>
          <a:ln cap="flat" cmpd="sng" w="9525">
            <a:solidFill>
              <a:schemeClr val="dk2"/>
            </a:solidFill>
            <a:prstDash val="solid"/>
            <a:round/>
            <a:headEnd len="med" w="med" type="none"/>
            <a:tailEnd len="med" w="med" type="triangle"/>
          </a:ln>
        </p:spPr>
      </p:cxnSp>
      <p:pic>
        <p:nvPicPr>
          <p:cNvPr id="1108" name="Google Shape;1108;p132"/>
          <p:cNvPicPr preferRelativeResize="0"/>
          <p:nvPr/>
        </p:nvPicPr>
        <p:blipFill rotWithShape="1">
          <a:blip r:embed="rId2">
            <a:alphaModFix/>
          </a:blip>
          <a:srcRect b="0" l="0" r="0" t="0"/>
          <a:stretch/>
        </p:blipFill>
        <p:spPr>
          <a:xfrm>
            <a:off x="420702" y="505000"/>
            <a:ext cx="1410554" cy="1410554"/>
          </a:xfrm>
          <a:prstGeom prst="rect">
            <a:avLst/>
          </a:prstGeom>
          <a:noFill/>
          <a:ln>
            <a:noFill/>
          </a:ln>
        </p:spPr>
      </p:pic>
      <p:sp>
        <p:nvSpPr>
          <p:cNvPr id="1109" name="Google Shape;1109;p132"/>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32"/>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32"/>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32"/>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32"/>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32"/>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1115" name="Google Shape;1115;p13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116" name="Google Shape;1116;p132"/>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60" name="Shape 60"/>
        <p:cNvGrpSpPr/>
        <p:nvPr/>
      </p:nvGrpSpPr>
      <p:grpSpPr>
        <a:xfrm>
          <a:off x="0" y="0"/>
          <a:ext cx="0" cy="0"/>
          <a:chOff x="0" y="0"/>
          <a:chExt cx="0" cy="0"/>
        </a:xfrm>
      </p:grpSpPr>
      <p:sp>
        <p:nvSpPr>
          <p:cNvPr id="61" name="Google Shape;61;p14"/>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4"/>
          <p:cNvPicPr preferRelativeResize="0"/>
          <p:nvPr/>
        </p:nvPicPr>
        <p:blipFill rotWithShape="1">
          <a:blip r:embed="rId2">
            <a:alphaModFix/>
          </a:blip>
          <a:srcRect b="19" l="0" r="0" t="19"/>
          <a:stretch/>
        </p:blipFill>
        <p:spPr>
          <a:xfrm>
            <a:off x="0" y="-7175"/>
            <a:ext cx="5924925" cy="5150674"/>
          </a:xfrm>
          <a:prstGeom prst="rect">
            <a:avLst/>
          </a:prstGeom>
          <a:noFill/>
          <a:ln>
            <a:noFill/>
          </a:ln>
        </p:spPr>
      </p:pic>
      <p:pic>
        <p:nvPicPr>
          <p:cNvPr id="63" name="Google Shape;63;p14"/>
          <p:cNvPicPr preferRelativeResize="0"/>
          <p:nvPr/>
        </p:nvPicPr>
        <p:blipFill rotWithShape="1">
          <a:blip r:embed="rId3">
            <a:alphaModFix/>
          </a:blip>
          <a:srcRect b="0" l="0" r="6994" t="0"/>
          <a:stretch/>
        </p:blipFill>
        <p:spPr>
          <a:xfrm>
            <a:off x="3644750" y="-7050"/>
            <a:ext cx="5508874" cy="5150701"/>
          </a:xfrm>
          <a:prstGeom prst="rect">
            <a:avLst/>
          </a:prstGeom>
          <a:noFill/>
          <a:ln>
            <a:noFill/>
          </a:ln>
        </p:spPr>
      </p:pic>
      <p:sp>
        <p:nvSpPr>
          <p:cNvPr id="64" name="Google Shape;64;p14"/>
          <p:cNvSpPr txBox="1"/>
          <p:nvPr>
            <p:ph type="title"/>
          </p:nvPr>
        </p:nvSpPr>
        <p:spPr>
          <a:xfrm>
            <a:off x="526200" y="504900"/>
            <a:ext cx="2694900" cy="4133700"/>
          </a:xfrm>
          <a:prstGeom prst="rect">
            <a:avLst/>
          </a:prstGeom>
        </p:spPr>
        <p:txBody>
          <a:bodyPr anchorCtr="0" anchor="ctr" bIns="0" lIns="0" spcFirstLastPara="1" rIns="0" wrap="square" tIns="0">
            <a:noAutofit/>
          </a:bodyPr>
          <a:lstStyle>
            <a:lvl1pPr lvl="0" rtl="0">
              <a:spcBef>
                <a:spcPts val="0"/>
              </a:spcBef>
              <a:spcAft>
                <a:spcPts val="0"/>
              </a:spcAft>
              <a:buNone/>
              <a:defRPr b="1" sz="3600">
                <a:solidFill>
                  <a:schemeClr val="lt1"/>
                </a:solidFill>
                <a:latin typeface="Montserrat"/>
                <a:ea typeface="Montserrat"/>
                <a:cs typeface="Montserrat"/>
                <a:sym typeface="Montserrat"/>
              </a:defRPr>
            </a:lvl1pPr>
            <a:lvl2pPr lvl="1" rtl="0">
              <a:spcBef>
                <a:spcPts val="0"/>
              </a:spcBef>
              <a:spcAft>
                <a:spcPts val="0"/>
              </a:spcAft>
              <a:buNone/>
              <a:defRPr b="1" sz="3600">
                <a:solidFill>
                  <a:schemeClr val="lt1"/>
                </a:solidFill>
                <a:latin typeface="Montserrat"/>
                <a:ea typeface="Montserrat"/>
                <a:cs typeface="Montserrat"/>
                <a:sym typeface="Montserrat"/>
              </a:defRPr>
            </a:lvl2pPr>
            <a:lvl3pPr lvl="2" rtl="0">
              <a:spcBef>
                <a:spcPts val="0"/>
              </a:spcBef>
              <a:spcAft>
                <a:spcPts val="0"/>
              </a:spcAft>
              <a:buNone/>
              <a:defRPr b="1" sz="3600">
                <a:solidFill>
                  <a:schemeClr val="lt1"/>
                </a:solidFill>
                <a:latin typeface="Montserrat"/>
                <a:ea typeface="Montserrat"/>
                <a:cs typeface="Montserrat"/>
                <a:sym typeface="Montserrat"/>
              </a:defRPr>
            </a:lvl3pPr>
            <a:lvl4pPr lvl="3" rtl="0">
              <a:spcBef>
                <a:spcPts val="0"/>
              </a:spcBef>
              <a:spcAft>
                <a:spcPts val="0"/>
              </a:spcAft>
              <a:buNone/>
              <a:defRPr b="1" sz="3600">
                <a:solidFill>
                  <a:schemeClr val="lt1"/>
                </a:solidFill>
                <a:latin typeface="Montserrat"/>
                <a:ea typeface="Montserrat"/>
                <a:cs typeface="Montserrat"/>
                <a:sym typeface="Montserrat"/>
              </a:defRPr>
            </a:lvl4pPr>
            <a:lvl5pPr lvl="4" rtl="0">
              <a:spcBef>
                <a:spcPts val="0"/>
              </a:spcBef>
              <a:spcAft>
                <a:spcPts val="0"/>
              </a:spcAft>
              <a:buNone/>
              <a:defRPr b="1" sz="3600">
                <a:solidFill>
                  <a:schemeClr val="lt1"/>
                </a:solidFill>
                <a:latin typeface="Montserrat"/>
                <a:ea typeface="Montserrat"/>
                <a:cs typeface="Montserrat"/>
                <a:sym typeface="Montserrat"/>
              </a:defRPr>
            </a:lvl5pPr>
            <a:lvl6pPr lvl="5" rtl="0">
              <a:spcBef>
                <a:spcPts val="0"/>
              </a:spcBef>
              <a:spcAft>
                <a:spcPts val="0"/>
              </a:spcAft>
              <a:buNone/>
              <a:defRPr b="1" sz="3600">
                <a:solidFill>
                  <a:schemeClr val="lt1"/>
                </a:solidFill>
                <a:latin typeface="Montserrat"/>
                <a:ea typeface="Montserrat"/>
                <a:cs typeface="Montserrat"/>
                <a:sym typeface="Montserrat"/>
              </a:defRPr>
            </a:lvl6pPr>
            <a:lvl7pPr lvl="6" rtl="0">
              <a:spcBef>
                <a:spcPts val="0"/>
              </a:spcBef>
              <a:spcAft>
                <a:spcPts val="0"/>
              </a:spcAft>
              <a:buNone/>
              <a:defRPr b="1" sz="3600">
                <a:solidFill>
                  <a:schemeClr val="lt1"/>
                </a:solidFill>
                <a:latin typeface="Montserrat"/>
                <a:ea typeface="Montserrat"/>
                <a:cs typeface="Montserrat"/>
                <a:sym typeface="Montserrat"/>
              </a:defRPr>
            </a:lvl7pPr>
            <a:lvl8pPr lvl="7" rtl="0">
              <a:spcBef>
                <a:spcPts val="0"/>
              </a:spcBef>
              <a:spcAft>
                <a:spcPts val="0"/>
              </a:spcAft>
              <a:buNone/>
              <a:defRPr b="1" sz="3600">
                <a:solidFill>
                  <a:schemeClr val="lt1"/>
                </a:solidFill>
                <a:latin typeface="Montserrat"/>
                <a:ea typeface="Montserrat"/>
                <a:cs typeface="Montserrat"/>
                <a:sym typeface="Montserrat"/>
              </a:defRPr>
            </a:lvl8pPr>
            <a:lvl9pPr lvl="8" rtl="0">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65" name="Google Shape;65;p14"/>
          <p:cNvSpPr txBox="1"/>
          <p:nvPr>
            <p:ph idx="1" type="body"/>
          </p:nvPr>
        </p:nvSpPr>
        <p:spPr>
          <a:xfrm>
            <a:off x="4586350" y="504900"/>
            <a:ext cx="4031400" cy="4133700"/>
          </a:xfrm>
          <a:prstGeom prst="rect">
            <a:avLst/>
          </a:prstGeom>
        </p:spPr>
        <p:txBody>
          <a:bodyPr anchorCtr="0" anchor="ctr" bIns="91425" lIns="91425" spcFirstLastPara="1" rIns="91425" wrap="square" tIns="91425">
            <a:noAutofit/>
          </a:bodyPr>
          <a:lstStyle>
            <a:lvl1pPr indent="-342900" lvl="0" marL="457200" rtl="0">
              <a:lnSpc>
                <a:spcPct val="150000"/>
              </a:lnSpc>
              <a:spcBef>
                <a:spcPts val="0"/>
              </a:spcBef>
              <a:spcAft>
                <a:spcPts val="0"/>
              </a:spcAft>
              <a:buClr>
                <a:schemeClr val="accent1"/>
              </a:buClr>
              <a:buSzPts val="18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1600"/>
              </a:spcBef>
              <a:spcAft>
                <a:spcPts val="160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66" name="Google Shape;66;p14"/>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pic>
        <p:nvPicPr>
          <p:cNvPr id="67" name="Google Shape;67;p14"/>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1117" name="Shape 1117"/>
        <p:cNvGrpSpPr/>
        <p:nvPr/>
      </p:nvGrpSpPr>
      <p:grpSpPr>
        <a:xfrm>
          <a:off x="0" y="0"/>
          <a:ext cx="0" cy="0"/>
          <a:chOff x="0" y="0"/>
          <a:chExt cx="0" cy="0"/>
        </a:xfrm>
      </p:grpSpPr>
      <p:cxnSp>
        <p:nvCxnSpPr>
          <p:cNvPr id="1118" name="Google Shape;1118;p133"/>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119" name="Google Shape;1119;p133"/>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120" name="Google Shape;1120;p133"/>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121" name="Google Shape;1121;p133"/>
          <p:cNvCxnSpPr/>
          <p:nvPr/>
        </p:nvCxnSpPr>
        <p:spPr>
          <a:xfrm>
            <a:off x="1947000" y="1485775"/>
            <a:ext cx="0" cy="3251100"/>
          </a:xfrm>
          <a:prstGeom prst="straightConnector1">
            <a:avLst/>
          </a:prstGeom>
          <a:noFill/>
          <a:ln cap="flat" cmpd="sng" w="9525">
            <a:solidFill>
              <a:schemeClr val="dk2"/>
            </a:solidFill>
            <a:prstDash val="solid"/>
            <a:round/>
            <a:headEnd len="med" w="med" type="none"/>
            <a:tailEnd len="med" w="med" type="triangle"/>
          </a:ln>
        </p:spPr>
      </p:cxnSp>
      <p:cxnSp>
        <p:nvCxnSpPr>
          <p:cNvPr id="1122" name="Google Shape;1122;p133"/>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123" name="Google Shape;1123;p133"/>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124" name="Google Shape;1124;p133"/>
          <p:cNvCxnSpPr/>
          <p:nvPr/>
        </p:nvCxnSpPr>
        <p:spPr>
          <a:xfrm>
            <a:off x="5440125" y="1256275"/>
            <a:ext cx="0" cy="2682600"/>
          </a:xfrm>
          <a:prstGeom prst="straightConnector1">
            <a:avLst/>
          </a:prstGeom>
          <a:noFill/>
          <a:ln cap="flat" cmpd="sng" w="9525">
            <a:solidFill>
              <a:schemeClr val="dk2"/>
            </a:solidFill>
            <a:prstDash val="solid"/>
            <a:round/>
            <a:headEnd len="med" w="med" type="none"/>
            <a:tailEnd len="med" w="med" type="triangle"/>
          </a:ln>
        </p:spPr>
      </p:cxnSp>
      <p:sp>
        <p:nvSpPr>
          <p:cNvPr id="1125" name="Google Shape;1125;p133"/>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33"/>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33"/>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33"/>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33"/>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33"/>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1131" name="Google Shape;1131;p13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132" name="Google Shape;1132;p133"/>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1133" name="Shape 1133"/>
        <p:cNvGrpSpPr/>
        <p:nvPr/>
      </p:nvGrpSpPr>
      <p:grpSpPr>
        <a:xfrm>
          <a:off x="0" y="0"/>
          <a:ext cx="0" cy="0"/>
          <a:chOff x="0" y="0"/>
          <a:chExt cx="0" cy="0"/>
        </a:xfrm>
      </p:grpSpPr>
      <p:pic>
        <p:nvPicPr>
          <p:cNvPr id="1134" name="Google Shape;1134;p134"/>
          <p:cNvPicPr preferRelativeResize="0"/>
          <p:nvPr/>
        </p:nvPicPr>
        <p:blipFill rotWithShape="1">
          <a:blip r:embed="rId2">
            <a:alphaModFix/>
          </a:blip>
          <a:srcRect b="0" l="0" r="6994" t="0"/>
          <a:stretch/>
        </p:blipFill>
        <p:spPr>
          <a:xfrm>
            <a:off x="3645800" y="0"/>
            <a:ext cx="5499249" cy="5141698"/>
          </a:xfrm>
          <a:prstGeom prst="rect">
            <a:avLst/>
          </a:prstGeom>
          <a:noFill/>
          <a:ln>
            <a:noFill/>
          </a:ln>
        </p:spPr>
      </p:pic>
      <p:sp>
        <p:nvSpPr>
          <p:cNvPr id="1135" name="Google Shape;1135;p134"/>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9pPr>
          </a:lstStyle>
          <a:p/>
        </p:txBody>
      </p:sp>
      <p:sp>
        <p:nvSpPr>
          <p:cNvPr id="1136" name="Google Shape;1136;p134"/>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1137" name="Google Shape;1137;p13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138" name="Google Shape;1138;p134"/>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1139" name="Shape 1139"/>
        <p:cNvGrpSpPr/>
        <p:nvPr/>
      </p:nvGrpSpPr>
      <p:grpSpPr>
        <a:xfrm>
          <a:off x="0" y="0"/>
          <a:ext cx="0" cy="0"/>
          <a:chOff x="0" y="0"/>
          <a:chExt cx="0" cy="0"/>
        </a:xfrm>
      </p:grpSpPr>
      <p:sp>
        <p:nvSpPr>
          <p:cNvPr id="1140" name="Google Shape;1140;p135"/>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1" name="Google Shape;1141;p135"/>
          <p:cNvPicPr preferRelativeResize="0"/>
          <p:nvPr/>
        </p:nvPicPr>
        <p:blipFill rotWithShape="1">
          <a:blip r:embed="rId2">
            <a:alphaModFix/>
          </a:blip>
          <a:srcRect b="19" l="0" r="0" t="19"/>
          <a:stretch/>
        </p:blipFill>
        <p:spPr>
          <a:xfrm>
            <a:off x="0" y="-7175"/>
            <a:ext cx="5924618" cy="5150407"/>
          </a:xfrm>
          <a:prstGeom prst="rect">
            <a:avLst/>
          </a:prstGeom>
          <a:noFill/>
          <a:ln>
            <a:noFill/>
          </a:ln>
        </p:spPr>
      </p:pic>
      <p:pic>
        <p:nvPicPr>
          <p:cNvPr id="1142" name="Google Shape;1142;p135"/>
          <p:cNvPicPr preferRelativeResize="0"/>
          <p:nvPr/>
        </p:nvPicPr>
        <p:blipFill rotWithShape="1">
          <a:blip r:embed="rId3">
            <a:alphaModFix/>
          </a:blip>
          <a:srcRect b="0" l="0" r="6994" t="0"/>
          <a:stretch/>
        </p:blipFill>
        <p:spPr>
          <a:xfrm>
            <a:off x="3644750" y="-7050"/>
            <a:ext cx="5508874" cy="5150701"/>
          </a:xfrm>
          <a:prstGeom prst="rect">
            <a:avLst/>
          </a:prstGeom>
          <a:noFill/>
          <a:ln>
            <a:noFill/>
          </a:ln>
        </p:spPr>
      </p:pic>
      <p:sp>
        <p:nvSpPr>
          <p:cNvPr id="1143" name="Google Shape;1143;p135"/>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lt1"/>
                </a:solidFill>
                <a:latin typeface="Montserrat"/>
                <a:ea typeface="Montserrat"/>
                <a:cs typeface="Montserrat"/>
                <a:sym typeface="Montserrat"/>
              </a:defRPr>
            </a:lvl1pPr>
            <a:lvl2pPr lvl="1" rtl="0">
              <a:spcBef>
                <a:spcPts val="0"/>
              </a:spcBef>
              <a:spcAft>
                <a:spcPts val="0"/>
              </a:spcAft>
              <a:buNone/>
              <a:defRPr b="1" sz="3600">
                <a:solidFill>
                  <a:schemeClr val="lt1"/>
                </a:solidFill>
                <a:latin typeface="Montserrat"/>
                <a:ea typeface="Montserrat"/>
                <a:cs typeface="Montserrat"/>
                <a:sym typeface="Montserrat"/>
              </a:defRPr>
            </a:lvl2pPr>
            <a:lvl3pPr lvl="2" rtl="0">
              <a:spcBef>
                <a:spcPts val="0"/>
              </a:spcBef>
              <a:spcAft>
                <a:spcPts val="0"/>
              </a:spcAft>
              <a:buNone/>
              <a:defRPr b="1" sz="3600">
                <a:solidFill>
                  <a:schemeClr val="lt1"/>
                </a:solidFill>
                <a:latin typeface="Montserrat"/>
                <a:ea typeface="Montserrat"/>
                <a:cs typeface="Montserrat"/>
                <a:sym typeface="Montserrat"/>
              </a:defRPr>
            </a:lvl3pPr>
            <a:lvl4pPr lvl="3" rtl="0">
              <a:spcBef>
                <a:spcPts val="0"/>
              </a:spcBef>
              <a:spcAft>
                <a:spcPts val="0"/>
              </a:spcAft>
              <a:buNone/>
              <a:defRPr b="1" sz="3600">
                <a:solidFill>
                  <a:schemeClr val="lt1"/>
                </a:solidFill>
                <a:latin typeface="Montserrat"/>
                <a:ea typeface="Montserrat"/>
                <a:cs typeface="Montserrat"/>
                <a:sym typeface="Montserrat"/>
              </a:defRPr>
            </a:lvl4pPr>
            <a:lvl5pPr lvl="4" rtl="0">
              <a:spcBef>
                <a:spcPts val="0"/>
              </a:spcBef>
              <a:spcAft>
                <a:spcPts val="0"/>
              </a:spcAft>
              <a:buNone/>
              <a:defRPr b="1" sz="3600">
                <a:solidFill>
                  <a:schemeClr val="lt1"/>
                </a:solidFill>
                <a:latin typeface="Montserrat"/>
                <a:ea typeface="Montserrat"/>
                <a:cs typeface="Montserrat"/>
                <a:sym typeface="Montserrat"/>
              </a:defRPr>
            </a:lvl5pPr>
            <a:lvl6pPr lvl="5" rtl="0">
              <a:spcBef>
                <a:spcPts val="0"/>
              </a:spcBef>
              <a:spcAft>
                <a:spcPts val="0"/>
              </a:spcAft>
              <a:buNone/>
              <a:defRPr b="1" sz="3600">
                <a:solidFill>
                  <a:schemeClr val="lt1"/>
                </a:solidFill>
                <a:latin typeface="Montserrat"/>
                <a:ea typeface="Montserrat"/>
                <a:cs typeface="Montserrat"/>
                <a:sym typeface="Montserrat"/>
              </a:defRPr>
            </a:lvl6pPr>
            <a:lvl7pPr lvl="6" rtl="0">
              <a:spcBef>
                <a:spcPts val="0"/>
              </a:spcBef>
              <a:spcAft>
                <a:spcPts val="0"/>
              </a:spcAft>
              <a:buNone/>
              <a:defRPr b="1" sz="3600">
                <a:solidFill>
                  <a:schemeClr val="lt1"/>
                </a:solidFill>
                <a:latin typeface="Montserrat"/>
                <a:ea typeface="Montserrat"/>
                <a:cs typeface="Montserrat"/>
                <a:sym typeface="Montserrat"/>
              </a:defRPr>
            </a:lvl7pPr>
            <a:lvl8pPr lvl="7" rtl="0">
              <a:spcBef>
                <a:spcPts val="0"/>
              </a:spcBef>
              <a:spcAft>
                <a:spcPts val="0"/>
              </a:spcAft>
              <a:buNone/>
              <a:defRPr b="1" sz="3600">
                <a:solidFill>
                  <a:schemeClr val="lt1"/>
                </a:solidFill>
                <a:latin typeface="Montserrat"/>
                <a:ea typeface="Montserrat"/>
                <a:cs typeface="Montserrat"/>
                <a:sym typeface="Montserrat"/>
              </a:defRPr>
            </a:lvl8pPr>
            <a:lvl9pPr lvl="8" rtl="0">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1144" name="Google Shape;1144;p135"/>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9pPr>
          </a:lstStyle>
          <a:p/>
        </p:txBody>
      </p:sp>
      <p:sp>
        <p:nvSpPr>
          <p:cNvPr id="1145" name="Google Shape;1145;p13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146" name="Google Shape;1146;p135"/>
          <p:cNvPicPr preferRelativeResize="0"/>
          <p:nvPr/>
        </p:nvPicPr>
        <p:blipFill rotWithShape="1">
          <a:blip r:embed="rId4">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1147" name="Shape 1147"/>
        <p:cNvGrpSpPr/>
        <p:nvPr/>
      </p:nvGrpSpPr>
      <p:grpSpPr>
        <a:xfrm>
          <a:off x="0" y="0"/>
          <a:ext cx="0" cy="0"/>
          <a:chOff x="0" y="0"/>
          <a:chExt cx="0" cy="0"/>
        </a:xfrm>
      </p:grpSpPr>
      <p:pic>
        <p:nvPicPr>
          <p:cNvPr id="1148" name="Google Shape;1148;p136"/>
          <p:cNvPicPr preferRelativeResize="0"/>
          <p:nvPr/>
        </p:nvPicPr>
        <p:blipFill rotWithShape="1">
          <a:blip r:embed="rId2">
            <a:alphaModFix/>
          </a:blip>
          <a:srcRect b="0" l="9" r="19" t="0"/>
          <a:stretch/>
        </p:blipFill>
        <p:spPr>
          <a:xfrm>
            <a:off x="0" y="-3"/>
            <a:ext cx="9143515" cy="5145516"/>
          </a:xfrm>
          <a:prstGeom prst="rect">
            <a:avLst/>
          </a:prstGeom>
          <a:noFill/>
          <a:ln>
            <a:noFill/>
          </a:ln>
        </p:spPr>
      </p:pic>
      <p:sp>
        <p:nvSpPr>
          <p:cNvPr id="1149" name="Google Shape;1149;p136"/>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150" name="Google Shape;1150;p136"/>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1pPr>
            <a:lvl2pPr indent="-304800" lvl="1" marL="914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2pPr>
            <a:lvl3pPr indent="-304800" lvl="2" marL="1371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3pPr>
            <a:lvl4pPr indent="-304800" lvl="3" marL="1828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4pPr>
            <a:lvl5pPr indent="-304800" lvl="4" marL="22860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5pPr>
            <a:lvl6pPr indent="-304800" lvl="5" marL="2743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6pPr>
            <a:lvl7pPr indent="-304800" lvl="6" marL="3200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7pPr>
            <a:lvl8pPr indent="-304800" lvl="7" marL="3657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8pPr>
            <a:lvl9pPr indent="-304800" lvl="8" marL="411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pic>
        <p:nvPicPr>
          <p:cNvPr id="1151" name="Google Shape;1151;p136"/>
          <p:cNvPicPr preferRelativeResize="0"/>
          <p:nvPr/>
        </p:nvPicPr>
        <p:blipFill>
          <a:blip r:embed="rId3">
            <a:alphaModFix/>
          </a:blip>
          <a:stretch>
            <a:fillRect/>
          </a:stretch>
        </p:blipFill>
        <p:spPr>
          <a:xfrm>
            <a:off x="5677325" y="4069750"/>
            <a:ext cx="1923193" cy="568732"/>
          </a:xfrm>
          <a:prstGeom prst="rect">
            <a:avLst/>
          </a:prstGeom>
          <a:noFill/>
          <a:ln>
            <a:noFill/>
          </a:ln>
        </p:spPr>
      </p:pic>
      <p:sp>
        <p:nvSpPr>
          <p:cNvPr id="1152" name="Google Shape;1152;p13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1155" name="Shape 1155"/>
        <p:cNvGrpSpPr/>
        <p:nvPr/>
      </p:nvGrpSpPr>
      <p:grpSpPr>
        <a:xfrm>
          <a:off x="0" y="0"/>
          <a:ext cx="0" cy="0"/>
          <a:chOff x="0" y="0"/>
          <a:chExt cx="0" cy="0"/>
        </a:xfrm>
      </p:grpSpPr>
      <p:pic>
        <p:nvPicPr>
          <p:cNvPr id="1156" name="Google Shape;1156;p138"/>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1157" name="Google Shape;1157;p138"/>
          <p:cNvPicPr preferRelativeResize="0"/>
          <p:nvPr/>
        </p:nvPicPr>
        <p:blipFill rotWithShape="1">
          <a:blip r:embed="rId3">
            <a:alphaModFix/>
          </a:blip>
          <a:srcRect b="30793" l="28213" r="28400" t="26017"/>
          <a:stretch/>
        </p:blipFill>
        <p:spPr>
          <a:xfrm>
            <a:off x="6354825" y="1435450"/>
            <a:ext cx="2263000" cy="2252800"/>
          </a:xfrm>
          <a:prstGeom prst="rect">
            <a:avLst/>
          </a:prstGeom>
          <a:noFill/>
          <a:ln>
            <a:noFill/>
          </a:ln>
        </p:spPr>
      </p:pic>
      <p:pic>
        <p:nvPicPr>
          <p:cNvPr id="1158" name="Google Shape;1158;p138"/>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1159" name="Google Shape;1159;p138"/>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1160" name="Google Shape;1160;p138"/>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1161" name="Google Shape;1161;p138"/>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1162" name="Google Shape;1162;p138"/>
          <p:cNvPicPr preferRelativeResize="0"/>
          <p:nvPr/>
        </p:nvPicPr>
        <p:blipFill>
          <a:blip r:embed="rId5">
            <a:alphaModFix/>
          </a:blip>
          <a:stretch>
            <a:fillRect/>
          </a:stretch>
        </p:blipFill>
        <p:spPr>
          <a:xfrm>
            <a:off x="8112825" y="4638500"/>
            <a:ext cx="505000" cy="505000"/>
          </a:xfrm>
          <a:prstGeom prst="rect">
            <a:avLst/>
          </a:prstGeom>
          <a:noFill/>
          <a:ln>
            <a:noFill/>
          </a:ln>
        </p:spPr>
      </p:pic>
      <p:sp>
        <p:nvSpPr>
          <p:cNvPr id="1163" name="Google Shape;1163;p13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1164" name="Google Shape;1164;p138"/>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1165" name="Shape 1165"/>
        <p:cNvGrpSpPr/>
        <p:nvPr/>
      </p:nvGrpSpPr>
      <p:grpSpPr>
        <a:xfrm>
          <a:off x="0" y="0"/>
          <a:ext cx="0" cy="0"/>
          <a:chOff x="0" y="0"/>
          <a:chExt cx="0" cy="0"/>
        </a:xfrm>
      </p:grpSpPr>
      <p:pic>
        <p:nvPicPr>
          <p:cNvPr id="1166" name="Google Shape;1166;p139"/>
          <p:cNvPicPr preferRelativeResize="0"/>
          <p:nvPr/>
        </p:nvPicPr>
        <p:blipFill>
          <a:blip r:embed="rId2">
            <a:alphaModFix/>
          </a:blip>
          <a:stretch>
            <a:fillRect/>
          </a:stretch>
        </p:blipFill>
        <p:spPr>
          <a:xfrm>
            <a:off x="0" y="4638500"/>
            <a:ext cx="9144000" cy="505000"/>
          </a:xfrm>
          <a:prstGeom prst="rect">
            <a:avLst/>
          </a:prstGeom>
          <a:noFill/>
          <a:ln>
            <a:noFill/>
          </a:ln>
        </p:spPr>
      </p:pic>
      <p:sp>
        <p:nvSpPr>
          <p:cNvPr id="1167" name="Google Shape;1167;p139"/>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1168" name="Google Shape;1168;p139"/>
          <p:cNvPicPr preferRelativeResize="0"/>
          <p:nvPr/>
        </p:nvPicPr>
        <p:blipFill>
          <a:blip r:embed="rId3">
            <a:alphaModFix/>
          </a:blip>
          <a:stretch>
            <a:fillRect/>
          </a:stretch>
        </p:blipFill>
        <p:spPr>
          <a:xfrm>
            <a:off x="6354825" y="1429262"/>
            <a:ext cx="2263001" cy="2265175"/>
          </a:xfrm>
          <a:prstGeom prst="rect">
            <a:avLst/>
          </a:prstGeom>
          <a:noFill/>
          <a:ln>
            <a:noFill/>
          </a:ln>
        </p:spPr>
      </p:pic>
      <p:pic>
        <p:nvPicPr>
          <p:cNvPr id="1169" name="Google Shape;1169;p139"/>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1170" name="Google Shape;1170;p13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1171" name="Google Shape;1171;p139"/>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172" name="Google Shape;1172;p139"/>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1173" name="Google Shape;1173;p139"/>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1174" name="Shape 1174"/>
        <p:cNvGrpSpPr/>
        <p:nvPr/>
      </p:nvGrpSpPr>
      <p:grpSpPr>
        <a:xfrm>
          <a:off x="0" y="0"/>
          <a:ext cx="0" cy="0"/>
          <a:chOff x="0" y="0"/>
          <a:chExt cx="0" cy="0"/>
        </a:xfrm>
      </p:grpSpPr>
      <p:pic>
        <p:nvPicPr>
          <p:cNvPr id="1175" name="Google Shape;1175;p140"/>
          <p:cNvPicPr preferRelativeResize="0"/>
          <p:nvPr/>
        </p:nvPicPr>
        <p:blipFill>
          <a:blip r:embed="rId2">
            <a:alphaModFix/>
          </a:blip>
          <a:stretch>
            <a:fillRect/>
          </a:stretch>
        </p:blipFill>
        <p:spPr>
          <a:xfrm>
            <a:off x="0" y="-9"/>
            <a:ext cx="9143995" cy="5144497"/>
          </a:xfrm>
          <a:prstGeom prst="rect">
            <a:avLst/>
          </a:prstGeom>
          <a:noFill/>
          <a:ln>
            <a:noFill/>
          </a:ln>
        </p:spPr>
      </p:pic>
      <p:sp>
        <p:nvSpPr>
          <p:cNvPr id="1176" name="Google Shape;1176;p140"/>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177" name="Google Shape;1177;p140"/>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8" name="Google Shape;1178;p140"/>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9" name="Google Shape;1179;p140"/>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0" name="Google Shape;1180;p140"/>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181" name="Google Shape;1181;p140"/>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182" name="Google Shape;1182;p140"/>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183" name="Google Shape;1183;p140"/>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fr" sz="3600">
                <a:solidFill>
                  <a:schemeClr val="lt1"/>
                </a:solidFill>
                <a:latin typeface="Montserrat"/>
                <a:ea typeface="Montserrat"/>
                <a:cs typeface="Montserrat"/>
                <a:sym typeface="Montserrat"/>
              </a:rPr>
              <a:t>4,000</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Clr>
                <a:schemeClr val="lt2"/>
              </a:buClr>
              <a:buSzPts val="1100"/>
              <a:buFont typeface="Arial"/>
              <a:buNone/>
            </a:pPr>
            <a:r>
              <a:rPr lang="fr" sz="1000">
                <a:solidFill>
                  <a:schemeClr val="lt1"/>
                </a:solidFill>
                <a:latin typeface="Montserrat Medium"/>
                <a:ea typeface="Montserrat Medium"/>
                <a:cs typeface="Montserrat Medium"/>
                <a:sym typeface="Montserrat Medium"/>
              </a:rPr>
              <a:t>Certifications targeted</a:t>
            </a:r>
            <a:br>
              <a:rPr lang="fr" sz="1000">
                <a:solidFill>
                  <a:schemeClr val="lt1"/>
                </a:solidFill>
                <a:latin typeface="Montserrat Medium"/>
                <a:ea typeface="Montserrat Medium"/>
                <a:cs typeface="Montserrat Medium"/>
                <a:sym typeface="Montserrat Medium"/>
              </a:rPr>
            </a:br>
            <a:r>
              <a:rPr lang="fr" sz="1000">
                <a:solidFill>
                  <a:schemeClr val="lt1"/>
                </a:solidFill>
                <a:latin typeface="Montserrat Medium"/>
                <a:ea typeface="Montserrat Medium"/>
                <a:cs typeface="Montserrat Medium"/>
                <a:sym typeface="Montserrat Medium"/>
              </a:rPr>
              <a:t>for 2019</a:t>
            </a:r>
            <a:endParaRPr sz="3000">
              <a:solidFill>
                <a:schemeClr val="lt1"/>
              </a:solidFill>
              <a:latin typeface="Montserrat Medium"/>
              <a:ea typeface="Montserrat Medium"/>
              <a:cs typeface="Montserrat Medium"/>
              <a:sym typeface="Montserrat Medium"/>
            </a:endParaRPr>
          </a:p>
        </p:txBody>
      </p:sp>
      <p:sp>
        <p:nvSpPr>
          <p:cNvPr id="1184" name="Google Shape;1184;p140"/>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 sz="3600">
                <a:solidFill>
                  <a:schemeClr val="lt1"/>
                </a:solidFill>
                <a:latin typeface="Montserrat"/>
                <a:ea typeface="Montserrat"/>
                <a:cs typeface="Montserrat"/>
                <a:sym typeface="Montserrat"/>
              </a:rPr>
              <a:t>75</a:t>
            </a:r>
            <a:r>
              <a:rPr b="1" lang="fr" sz="3600">
                <a:solidFill>
                  <a:schemeClr val="lt1"/>
                </a:solidFill>
                <a:latin typeface="Montserrat"/>
                <a:ea typeface="Montserrat"/>
                <a:cs typeface="Montserrat"/>
                <a:sym typeface="Montserrat"/>
              </a:rPr>
              <a:t>%</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None/>
            </a:pPr>
            <a:r>
              <a:rPr lang="fr" sz="1000">
                <a:solidFill>
                  <a:schemeClr val="lt1"/>
                </a:solidFill>
                <a:latin typeface="Montserrat Medium"/>
                <a:ea typeface="Montserrat Medium"/>
                <a:cs typeface="Montserrat Medium"/>
                <a:sym typeface="Montserrat Medium"/>
              </a:rPr>
              <a:t>of our projects are Digital</a:t>
            </a:r>
            <a:endParaRPr sz="1000">
              <a:solidFill>
                <a:schemeClr val="lt1"/>
              </a:solidFill>
              <a:highlight>
                <a:srgbClr val="4A86E8"/>
              </a:highlight>
              <a:latin typeface="Montserrat Medium"/>
              <a:ea typeface="Montserrat Medium"/>
              <a:cs typeface="Montserrat Medium"/>
              <a:sym typeface="Montserrat Medium"/>
            </a:endParaRPr>
          </a:p>
        </p:txBody>
      </p:sp>
      <p:sp>
        <p:nvSpPr>
          <p:cNvPr id="1185" name="Google Shape;1185;p140"/>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fr" sz="3000">
                <a:solidFill>
                  <a:schemeClr val="lt1"/>
                </a:solidFill>
                <a:latin typeface="Montserrat"/>
                <a:ea typeface="Montserrat"/>
                <a:cs typeface="Montserrat"/>
                <a:sym typeface="Montserrat"/>
              </a:rPr>
              <a:t>glassdoor</a:t>
            </a:r>
            <a:endParaRPr b="1" sz="2600">
              <a:solidFill>
                <a:schemeClr val="lt1"/>
              </a:solidFill>
              <a:latin typeface="Verdana"/>
              <a:ea typeface="Verdana"/>
              <a:cs typeface="Verdana"/>
              <a:sym typeface="Verdana"/>
            </a:endParaRPr>
          </a:p>
        </p:txBody>
      </p:sp>
      <p:sp>
        <p:nvSpPr>
          <p:cNvPr id="1186" name="Google Shape;1186;p140"/>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fr" sz="1700">
                <a:solidFill>
                  <a:schemeClr val="lt1"/>
                </a:solidFill>
                <a:latin typeface="Montserrat Medium"/>
                <a:ea typeface="Montserrat Medium"/>
                <a:cs typeface="Montserrat Medium"/>
                <a:sym typeface="Montserrat Medium"/>
              </a:rPr>
              <a:t>4,1</a:t>
            </a:r>
            <a:endParaRPr sz="1700">
              <a:solidFill>
                <a:schemeClr val="lt1"/>
              </a:solidFill>
              <a:latin typeface="Montserrat Medium"/>
              <a:ea typeface="Montserrat Medium"/>
              <a:cs typeface="Montserrat Medium"/>
              <a:sym typeface="Montserrat Medium"/>
            </a:endParaRPr>
          </a:p>
        </p:txBody>
      </p:sp>
      <p:grpSp>
        <p:nvGrpSpPr>
          <p:cNvPr id="1187" name="Google Shape;1187;p140"/>
          <p:cNvGrpSpPr/>
          <p:nvPr/>
        </p:nvGrpSpPr>
        <p:grpSpPr>
          <a:xfrm>
            <a:off x="7370112" y="3757241"/>
            <a:ext cx="159300" cy="159300"/>
            <a:chOff x="7370112" y="3757241"/>
            <a:chExt cx="159300" cy="159300"/>
          </a:xfrm>
        </p:grpSpPr>
        <p:sp>
          <p:nvSpPr>
            <p:cNvPr id="1188" name="Google Shape;1188;p14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4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140"/>
          <p:cNvGrpSpPr/>
          <p:nvPr/>
        </p:nvGrpSpPr>
        <p:grpSpPr>
          <a:xfrm>
            <a:off x="7598087" y="3757241"/>
            <a:ext cx="159300" cy="159300"/>
            <a:chOff x="7370112" y="3757241"/>
            <a:chExt cx="159300" cy="159300"/>
          </a:xfrm>
        </p:grpSpPr>
        <p:sp>
          <p:nvSpPr>
            <p:cNvPr id="1191" name="Google Shape;1191;p14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4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140"/>
          <p:cNvGrpSpPr/>
          <p:nvPr/>
        </p:nvGrpSpPr>
        <p:grpSpPr>
          <a:xfrm>
            <a:off x="7826062" y="3757241"/>
            <a:ext cx="159300" cy="159300"/>
            <a:chOff x="7370112" y="3757241"/>
            <a:chExt cx="159300" cy="159300"/>
          </a:xfrm>
        </p:grpSpPr>
        <p:sp>
          <p:nvSpPr>
            <p:cNvPr id="1194" name="Google Shape;1194;p14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4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140"/>
          <p:cNvGrpSpPr/>
          <p:nvPr/>
        </p:nvGrpSpPr>
        <p:grpSpPr>
          <a:xfrm>
            <a:off x="8054037" y="3757241"/>
            <a:ext cx="159300" cy="159300"/>
            <a:chOff x="7370112" y="3757241"/>
            <a:chExt cx="159300" cy="159300"/>
          </a:xfrm>
        </p:grpSpPr>
        <p:sp>
          <p:nvSpPr>
            <p:cNvPr id="1197" name="Google Shape;1197;p14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4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140"/>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40"/>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4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202" name="Google Shape;1202;p14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1203" name="Shape 1203"/>
        <p:cNvGrpSpPr/>
        <p:nvPr/>
      </p:nvGrpSpPr>
      <p:grpSpPr>
        <a:xfrm>
          <a:off x="0" y="0"/>
          <a:ext cx="0" cy="0"/>
          <a:chOff x="0" y="0"/>
          <a:chExt cx="0" cy="0"/>
        </a:xfrm>
      </p:grpSpPr>
      <p:sp>
        <p:nvSpPr>
          <p:cNvPr id="1204" name="Google Shape;1204;p14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205" name="Google Shape;1205;p14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1206" name="Shape 1206"/>
        <p:cNvGrpSpPr/>
        <p:nvPr/>
      </p:nvGrpSpPr>
      <p:grpSpPr>
        <a:xfrm>
          <a:off x="0" y="0"/>
          <a:ext cx="0" cy="0"/>
          <a:chOff x="0" y="0"/>
          <a:chExt cx="0" cy="0"/>
        </a:xfrm>
      </p:grpSpPr>
      <p:pic>
        <p:nvPicPr>
          <p:cNvPr id="1207" name="Google Shape;1207;p142"/>
          <p:cNvPicPr preferRelativeResize="0"/>
          <p:nvPr/>
        </p:nvPicPr>
        <p:blipFill rotWithShape="1">
          <a:blip r:embed="rId2">
            <a:alphaModFix/>
          </a:blip>
          <a:srcRect b="15725" l="0" r="0" t="0"/>
          <a:stretch/>
        </p:blipFill>
        <p:spPr>
          <a:xfrm>
            <a:off x="0" y="1"/>
            <a:ext cx="9144003" cy="5143502"/>
          </a:xfrm>
          <a:prstGeom prst="rect">
            <a:avLst/>
          </a:prstGeom>
          <a:noFill/>
          <a:ln>
            <a:noFill/>
          </a:ln>
        </p:spPr>
      </p:pic>
      <p:sp>
        <p:nvSpPr>
          <p:cNvPr id="1208" name="Google Shape;1208;p142"/>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
        <p:nvSpPr>
          <p:cNvPr id="1209" name="Google Shape;1209;p142"/>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4800">
                <a:solidFill>
                  <a:schemeClr val="lt1"/>
                </a:solidFill>
                <a:latin typeface="Montserrat"/>
                <a:ea typeface="Montserrat"/>
                <a:cs typeface="Montserrat"/>
                <a:sym typeface="Montserrat"/>
              </a:rPr>
              <a:t>thank</a:t>
            </a:r>
            <a:r>
              <a:rPr b="1" lang="fr" sz="4800">
                <a:solidFill>
                  <a:schemeClr val="accent1"/>
                </a:solidFill>
                <a:latin typeface="Montserrat"/>
                <a:ea typeface="Montserrat"/>
                <a:cs typeface="Montserrat"/>
                <a:sym typeface="Montserrat"/>
              </a:rPr>
              <a:t> you.</a:t>
            </a:r>
            <a:endParaRPr b="1" sz="4800">
              <a:solidFill>
                <a:schemeClr val="accent1"/>
              </a:solidFill>
              <a:latin typeface="Montserrat"/>
              <a:ea typeface="Montserrat"/>
              <a:cs typeface="Montserrat"/>
              <a:sym typeface="Montserrat"/>
            </a:endParaRPr>
          </a:p>
        </p:txBody>
      </p:sp>
      <p:pic>
        <p:nvPicPr>
          <p:cNvPr id="1210" name="Google Shape;1210;p142"/>
          <p:cNvPicPr preferRelativeResize="0"/>
          <p:nvPr/>
        </p:nvPicPr>
        <p:blipFill rotWithShape="1">
          <a:blip r:embed="rId3">
            <a:alphaModFix/>
          </a:blip>
          <a:srcRect b="0" l="0" r="0" t="0"/>
          <a:stretch/>
        </p:blipFill>
        <p:spPr>
          <a:xfrm>
            <a:off x="6633552" y="4291163"/>
            <a:ext cx="1923225" cy="570425"/>
          </a:xfrm>
          <a:prstGeom prst="rect">
            <a:avLst/>
          </a:prstGeom>
          <a:noFill/>
          <a:ln>
            <a:noFill/>
          </a:ln>
        </p:spPr>
      </p:pic>
      <p:sp>
        <p:nvSpPr>
          <p:cNvPr id="1211" name="Google Shape;1211;p142"/>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lt2"/>
              </a:buClr>
              <a:buSzPts val="1100"/>
              <a:buFont typeface="Arial"/>
              <a:buNone/>
            </a:pPr>
            <a:r>
              <a:rPr b="1" lang="fr">
                <a:solidFill>
                  <a:srgbClr val="FFFFFF"/>
                </a:solidFill>
                <a:latin typeface="Montserrat"/>
                <a:ea typeface="Montserrat"/>
                <a:cs typeface="Montserrat"/>
                <a:sym typeface="Montserrat"/>
              </a:rPr>
              <a:t>#TechforPeople.</a:t>
            </a:r>
            <a:endParaRPr b="1">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1212" name="Shape 1212"/>
        <p:cNvGrpSpPr/>
        <p:nvPr/>
      </p:nvGrpSpPr>
      <p:grpSpPr>
        <a:xfrm>
          <a:off x="0" y="0"/>
          <a:ext cx="0" cy="0"/>
          <a:chOff x="0" y="0"/>
          <a:chExt cx="0" cy="0"/>
        </a:xfrm>
      </p:grpSpPr>
      <p:sp>
        <p:nvSpPr>
          <p:cNvPr id="1213" name="Google Shape;1213;p14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1214" name="Google Shape;1214;p14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rgbClr val="F8485E"/>
        </a:solidFill>
      </p:bgPr>
    </p:bg>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0" l="88039" r="0" t="0"/>
          <a:stretch/>
        </p:blipFill>
        <p:spPr>
          <a:xfrm>
            <a:off x="8435173" y="1807175"/>
            <a:ext cx="708828" cy="3336326"/>
          </a:xfrm>
          <a:prstGeom prst="rect">
            <a:avLst/>
          </a:prstGeom>
          <a:noFill/>
          <a:ln>
            <a:noFill/>
          </a:ln>
        </p:spPr>
      </p:pic>
      <p:sp>
        <p:nvSpPr>
          <p:cNvPr id="70" name="Google Shape;70;p15"/>
          <p:cNvSpPr txBox="1"/>
          <p:nvPr>
            <p:ph type="title"/>
          </p:nvPr>
        </p:nvSpPr>
        <p:spPr>
          <a:xfrm>
            <a:off x="524850" y="505000"/>
            <a:ext cx="4047300" cy="4133400"/>
          </a:xfrm>
          <a:prstGeom prst="rect">
            <a:avLst/>
          </a:prstGeom>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71" name="Google Shape;71;p15"/>
          <p:cNvSpPr txBox="1"/>
          <p:nvPr>
            <p:ph idx="2" type="title"/>
          </p:nvPr>
        </p:nvSpPr>
        <p:spPr>
          <a:xfrm>
            <a:off x="2885850" y="1436475"/>
            <a:ext cx="3372300" cy="1135200"/>
          </a:xfrm>
          <a:prstGeom prst="rect">
            <a:avLst/>
          </a:prstGeom>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72" name="Google Shape;72;p15"/>
          <p:cNvSpPr txBox="1"/>
          <p:nvPr>
            <p:ph idx="1" type="subTitle"/>
          </p:nvPr>
        </p:nvSpPr>
        <p:spPr>
          <a:xfrm>
            <a:off x="2885850" y="2579475"/>
            <a:ext cx="3372300" cy="1108800"/>
          </a:xfrm>
          <a:prstGeom prst="rect">
            <a:avLst/>
          </a:prstGeom>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1600"/>
              </a:spcBef>
              <a:spcAft>
                <a:spcPts val="0"/>
              </a:spcAft>
              <a:buNone/>
              <a:defRPr>
                <a:solidFill>
                  <a:schemeClr val="lt1"/>
                </a:solidFill>
                <a:latin typeface="Montserrat"/>
                <a:ea typeface="Montserrat"/>
                <a:cs typeface="Montserrat"/>
                <a:sym typeface="Montserrat"/>
              </a:defRPr>
            </a:lvl2pPr>
            <a:lvl3pPr lvl="2" rtl="0">
              <a:spcBef>
                <a:spcPts val="1600"/>
              </a:spcBef>
              <a:spcAft>
                <a:spcPts val="0"/>
              </a:spcAft>
              <a:buNone/>
              <a:defRPr>
                <a:solidFill>
                  <a:schemeClr val="lt1"/>
                </a:solidFill>
                <a:latin typeface="Montserrat"/>
                <a:ea typeface="Montserrat"/>
                <a:cs typeface="Montserrat"/>
                <a:sym typeface="Montserrat"/>
              </a:defRPr>
            </a:lvl3pPr>
            <a:lvl4pPr lvl="3" rtl="0">
              <a:spcBef>
                <a:spcPts val="1600"/>
              </a:spcBef>
              <a:spcAft>
                <a:spcPts val="0"/>
              </a:spcAft>
              <a:buNone/>
              <a:defRPr>
                <a:solidFill>
                  <a:schemeClr val="lt1"/>
                </a:solidFill>
                <a:latin typeface="Montserrat"/>
                <a:ea typeface="Montserrat"/>
                <a:cs typeface="Montserrat"/>
                <a:sym typeface="Montserrat"/>
              </a:defRPr>
            </a:lvl4pPr>
            <a:lvl5pPr lvl="4" rtl="0">
              <a:spcBef>
                <a:spcPts val="1600"/>
              </a:spcBef>
              <a:spcAft>
                <a:spcPts val="0"/>
              </a:spcAft>
              <a:buNone/>
              <a:defRPr>
                <a:solidFill>
                  <a:schemeClr val="lt1"/>
                </a:solidFill>
                <a:latin typeface="Montserrat"/>
                <a:ea typeface="Montserrat"/>
                <a:cs typeface="Montserrat"/>
                <a:sym typeface="Montserrat"/>
              </a:defRPr>
            </a:lvl5pPr>
            <a:lvl6pPr lvl="5" rtl="0">
              <a:spcBef>
                <a:spcPts val="1600"/>
              </a:spcBef>
              <a:spcAft>
                <a:spcPts val="0"/>
              </a:spcAft>
              <a:buNone/>
              <a:defRPr>
                <a:solidFill>
                  <a:schemeClr val="lt1"/>
                </a:solidFill>
                <a:latin typeface="Montserrat"/>
                <a:ea typeface="Montserrat"/>
                <a:cs typeface="Montserrat"/>
                <a:sym typeface="Montserrat"/>
              </a:defRPr>
            </a:lvl6pPr>
            <a:lvl7pPr lvl="6" rtl="0">
              <a:spcBef>
                <a:spcPts val="1600"/>
              </a:spcBef>
              <a:spcAft>
                <a:spcPts val="0"/>
              </a:spcAft>
              <a:buNone/>
              <a:defRPr>
                <a:solidFill>
                  <a:schemeClr val="lt1"/>
                </a:solidFill>
                <a:latin typeface="Montserrat"/>
                <a:ea typeface="Montserrat"/>
                <a:cs typeface="Montserrat"/>
                <a:sym typeface="Montserrat"/>
              </a:defRPr>
            </a:lvl7pPr>
            <a:lvl8pPr lvl="7" rtl="0">
              <a:spcBef>
                <a:spcPts val="1600"/>
              </a:spcBef>
              <a:spcAft>
                <a:spcPts val="0"/>
              </a:spcAft>
              <a:buNone/>
              <a:defRPr>
                <a:solidFill>
                  <a:schemeClr val="lt1"/>
                </a:solidFill>
                <a:latin typeface="Montserrat"/>
                <a:ea typeface="Montserrat"/>
                <a:cs typeface="Montserrat"/>
                <a:sym typeface="Montserrat"/>
              </a:defRPr>
            </a:lvl8pPr>
            <a:lvl9pPr lvl="8" rtl="0">
              <a:spcBef>
                <a:spcPts val="1600"/>
              </a:spcBef>
              <a:spcAft>
                <a:spcPts val="1600"/>
              </a:spcAft>
              <a:buNone/>
              <a:defRPr>
                <a:solidFill>
                  <a:schemeClr val="lt1"/>
                </a:solidFill>
                <a:latin typeface="Montserrat"/>
                <a:ea typeface="Montserrat"/>
                <a:cs typeface="Montserrat"/>
                <a:sym typeface="Montserrat"/>
              </a:defRPr>
            </a:lvl9pPr>
          </a:lstStyle>
          <a:p/>
        </p:txBody>
      </p:sp>
      <p:sp>
        <p:nvSpPr>
          <p:cNvPr id="73" name="Google Shape;73;p15"/>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pic>
        <p:nvPicPr>
          <p:cNvPr id="74" name="Google Shape;74;p1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1215" name="Shape 1215"/>
        <p:cNvGrpSpPr/>
        <p:nvPr/>
      </p:nvGrpSpPr>
      <p:grpSpPr>
        <a:xfrm>
          <a:off x="0" y="0"/>
          <a:ext cx="0" cy="0"/>
          <a:chOff x="0" y="0"/>
          <a:chExt cx="0" cy="0"/>
        </a:xfrm>
      </p:grpSpPr>
      <p:pic>
        <p:nvPicPr>
          <p:cNvPr id="1216" name="Google Shape;1216;p144"/>
          <p:cNvPicPr preferRelativeResize="0"/>
          <p:nvPr/>
        </p:nvPicPr>
        <p:blipFill>
          <a:blip r:embed="rId2">
            <a:alphaModFix/>
          </a:blip>
          <a:stretch>
            <a:fillRect/>
          </a:stretch>
        </p:blipFill>
        <p:spPr>
          <a:xfrm>
            <a:off x="990912" y="0"/>
            <a:ext cx="7162174" cy="4012175"/>
          </a:xfrm>
          <a:prstGeom prst="rect">
            <a:avLst/>
          </a:prstGeom>
          <a:noFill/>
          <a:ln>
            <a:noFill/>
          </a:ln>
        </p:spPr>
      </p:pic>
      <p:sp>
        <p:nvSpPr>
          <p:cNvPr id="1217" name="Google Shape;1217;p144"/>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1218" name="Google Shape;1218;p14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1219" name="Shape 1219"/>
        <p:cNvGrpSpPr/>
        <p:nvPr/>
      </p:nvGrpSpPr>
      <p:grpSpPr>
        <a:xfrm>
          <a:off x="0" y="0"/>
          <a:ext cx="0" cy="0"/>
          <a:chOff x="0" y="0"/>
          <a:chExt cx="0" cy="0"/>
        </a:xfrm>
      </p:grpSpPr>
      <p:pic>
        <p:nvPicPr>
          <p:cNvPr id="1220" name="Google Shape;1220;p145"/>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1221" name="Google Shape;1221;p145"/>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222" name="Google Shape;1222;p14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1223" name="Shape 1223"/>
        <p:cNvGrpSpPr/>
        <p:nvPr/>
      </p:nvGrpSpPr>
      <p:grpSpPr>
        <a:xfrm>
          <a:off x="0" y="0"/>
          <a:ext cx="0" cy="0"/>
          <a:chOff x="0" y="0"/>
          <a:chExt cx="0" cy="0"/>
        </a:xfrm>
      </p:grpSpPr>
      <p:sp>
        <p:nvSpPr>
          <p:cNvPr id="1224" name="Google Shape;1224;p146"/>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226" name="Google Shape;1226;p14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1227" name="Shape 1227"/>
        <p:cNvGrpSpPr/>
        <p:nvPr/>
      </p:nvGrpSpPr>
      <p:grpSpPr>
        <a:xfrm>
          <a:off x="0" y="0"/>
          <a:ext cx="0" cy="0"/>
          <a:chOff x="0" y="0"/>
          <a:chExt cx="0" cy="0"/>
        </a:xfrm>
      </p:grpSpPr>
      <p:sp>
        <p:nvSpPr>
          <p:cNvPr id="1228" name="Google Shape;1228;p147"/>
          <p:cNvSpPr/>
          <p:nvPr/>
        </p:nvSpPr>
        <p:spPr>
          <a:xfrm>
            <a:off x="455940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9" name="Google Shape;1229;p14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1230" name="Google Shape;1230;p147"/>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1231" name="Shape 1231"/>
        <p:cNvGrpSpPr/>
        <p:nvPr/>
      </p:nvGrpSpPr>
      <p:grpSpPr>
        <a:xfrm>
          <a:off x="0" y="0"/>
          <a:ext cx="0" cy="0"/>
          <a:chOff x="0" y="0"/>
          <a:chExt cx="0" cy="0"/>
        </a:xfrm>
      </p:grpSpPr>
      <p:sp>
        <p:nvSpPr>
          <p:cNvPr id="1232" name="Google Shape;1232;p148"/>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234" name="Google Shape;1234;p14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pic>
        <p:nvPicPr>
          <p:cNvPr id="1235" name="Google Shape;1235;p148"/>
          <p:cNvPicPr preferRelativeResize="0"/>
          <p:nvPr/>
        </p:nvPicPr>
        <p:blipFill rotWithShape="1">
          <a:blip r:embed="rId3">
            <a:alphaModFix/>
          </a:blip>
          <a:srcRect b="89" l="0" r="0" t="79"/>
          <a:stretch/>
        </p:blipFill>
        <p:spPr>
          <a:xfrm>
            <a:off x="7089813" y="451088"/>
            <a:ext cx="1466953" cy="1464535"/>
          </a:xfrm>
          <a:prstGeom prst="rect">
            <a:avLst/>
          </a:prstGeom>
          <a:noFill/>
          <a:ln>
            <a:noFill/>
          </a:ln>
        </p:spPr>
      </p:pic>
      <p:pic>
        <p:nvPicPr>
          <p:cNvPr id="1236" name="Google Shape;1236;p148"/>
          <p:cNvPicPr preferRelativeResize="0"/>
          <p:nvPr/>
        </p:nvPicPr>
        <p:blipFill rotWithShape="1">
          <a:blip r:embed="rId4">
            <a:alphaModFix/>
          </a:blip>
          <a:srcRect b="25166" l="14788" r="10372" t="0"/>
          <a:stretch/>
        </p:blipFill>
        <p:spPr>
          <a:xfrm>
            <a:off x="7175440" y="535506"/>
            <a:ext cx="1295700" cy="1295700"/>
          </a:xfrm>
          <a:prstGeom prst="ellipse">
            <a:avLst/>
          </a:prstGeom>
          <a:noFill/>
          <a:ln>
            <a:noFill/>
          </a:ln>
        </p:spPr>
      </p:pic>
      <p:sp>
        <p:nvSpPr>
          <p:cNvPr id="1237" name="Google Shape;1237;p148"/>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8"/>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1239" name="Shape 1239"/>
        <p:cNvGrpSpPr/>
        <p:nvPr/>
      </p:nvGrpSpPr>
      <p:grpSpPr>
        <a:xfrm>
          <a:off x="0" y="0"/>
          <a:ext cx="0" cy="0"/>
          <a:chOff x="0" y="0"/>
          <a:chExt cx="0" cy="0"/>
        </a:xfrm>
      </p:grpSpPr>
      <p:sp>
        <p:nvSpPr>
          <p:cNvPr id="1240" name="Google Shape;1240;p149"/>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1" name="Google Shape;1241;p149"/>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1242" name="Google Shape;1242;p149"/>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1243" name="Google Shape;1243;p149"/>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1244" name="Google Shape;1244;p149"/>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245" name="Google Shape;1245;p149"/>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1246" name="Google Shape;1246;p149"/>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1247" name="Shape 1247"/>
        <p:cNvGrpSpPr/>
        <p:nvPr/>
      </p:nvGrpSpPr>
      <p:grpSpPr>
        <a:xfrm>
          <a:off x="0" y="0"/>
          <a:ext cx="0" cy="0"/>
          <a:chOff x="0" y="0"/>
          <a:chExt cx="0" cy="0"/>
        </a:xfrm>
      </p:grpSpPr>
      <p:sp>
        <p:nvSpPr>
          <p:cNvPr id="1248" name="Google Shape;1248;p150"/>
          <p:cNvSpPr/>
          <p:nvPr/>
        </p:nvSpPr>
        <p:spPr>
          <a:xfrm>
            <a:off x="8024400" y="1214104"/>
            <a:ext cx="1119600" cy="392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50"/>
          <p:cNvSpPr/>
          <p:nvPr/>
        </p:nvSpPr>
        <p:spPr>
          <a:xfrm>
            <a:off x="6918750" y="4914700"/>
            <a:ext cx="2225100" cy="22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0" name="Google Shape;1250;p150"/>
          <p:cNvPicPr preferRelativeResize="0"/>
          <p:nvPr/>
        </p:nvPicPr>
        <p:blipFill>
          <a:blip r:embed="rId2">
            <a:alphaModFix/>
          </a:blip>
          <a:stretch>
            <a:fillRect/>
          </a:stretch>
        </p:blipFill>
        <p:spPr>
          <a:xfrm>
            <a:off x="6853361" y="1217224"/>
            <a:ext cx="2290639" cy="3826815"/>
          </a:xfrm>
          <a:prstGeom prst="rect">
            <a:avLst/>
          </a:prstGeom>
          <a:noFill/>
          <a:ln>
            <a:noFill/>
          </a:ln>
        </p:spPr>
      </p:pic>
      <p:sp>
        <p:nvSpPr>
          <p:cNvPr id="1251" name="Google Shape;1251;p150"/>
          <p:cNvSpPr/>
          <p:nvPr/>
        </p:nvSpPr>
        <p:spPr>
          <a:xfrm>
            <a:off x="3523527" y="1214100"/>
            <a:ext cx="1119600" cy="29532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2" name="Google Shape;1252;p150"/>
          <p:cNvPicPr preferRelativeResize="0"/>
          <p:nvPr/>
        </p:nvPicPr>
        <p:blipFill>
          <a:blip r:embed="rId3">
            <a:alphaModFix/>
          </a:blip>
          <a:stretch>
            <a:fillRect/>
          </a:stretch>
        </p:blipFill>
        <p:spPr>
          <a:xfrm>
            <a:off x="4616560" y="1216179"/>
            <a:ext cx="2290639" cy="3826815"/>
          </a:xfrm>
          <a:prstGeom prst="rect">
            <a:avLst/>
          </a:prstGeom>
          <a:noFill/>
          <a:ln>
            <a:noFill/>
          </a:ln>
        </p:spPr>
      </p:pic>
      <p:pic>
        <p:nvPicPr>
          <p:cNvPr id="1253" name="Google Shape;1253;p150"/>
          <p:cNvPicPr preferRelativeResize="0"/>
          <p:nvPr/>
        </p:nvPicPr>
        <p:blipFill>
          <a:blip r:embed="rId2">
            <a:alphaModFix/>
          </a:blip>
          <a:stretch>
            <a:fillRect/>
          </a:stretch>
        </p:blipFill>
        <p:spPr>
          <a:xfrm>
            <a:off x="2325923" y="1215149"/>
            <a:ext cx="2290639" cy="3826815"/>
          </a:xfrm>
          <a:prstGeom prst="rect">
            <a:avLst/>
          </a:prstGeom>
          <a:noFill/>
          <a:ln>
            <a:noFill/>
          </a:ln>
        </p:spPr>
      </p:pic>
      <p:pic>
        <p:nvPicPr>
          <p:cNvPr id="1254" name="Google Shape;1254;p150"/>
          <p:cNvPicPr preferRelativeResize="0"/>
          <p:nvPr/>
        </p:nvPicPr>
        <p:blipFill>
          <a:blip r:embed="rId4">
            <a:alphaModFix/>
          </a:blip>
          <a:stretch>
            <a:fillRect/>
          </a:stretch>
        </p:blipFill>
        <p:spPr>
          <a:xfrm>
            <a:off x="0" y="1216176"/>
            <a:ext cx="2290639" cy="3826815"/>
          </a:xfrm>
          <a:prstGeom prst="rect">
            <a:avLst/>
          </a:prstGeom>
          <a:noFill/>
          <a:ln>
            <a:noFill/>
          </a:ln>
        </p:spPr>
      </p:pic>
      <p:sp>
        <p:nvSpPr>
          <p:cNvPr id="1255" name="Google Shape;1255;p150"/>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256" name="Google Shape;1256;p150"/>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1257" name="Google Shape;1257;p150"/>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1258" name="Google Shape;1258;p150"/>
          <p:cNvSpPr/>
          <p:nvPr/>
        </p:nvSpPr>
        <p:spPr>
          <a:xfrm>
            <a:off x="4616625" y="5038725"/>
            <a:ext cx="2290500" cy="104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50"/>
          <p:cNvSpPr/>
          <p:nvPr/>
        </p:nvSpPr>
        <p:spPr>
          <a:xfrm>
            <a:off x="75" y="5038725"/>
            <a:ext cx="22905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1260" name="Shape 1260"/>
        <p:cNvGrpSpPr/>
        <p:nvPr/>
      </p:nvGrpSpPr>
      <p:grpSpPr>
        <a:xfrm>
          <a:off x="0" y="0"/>
          <a:ext cx="0" cy="0"/>
          <a:chOff x="0" y="0"/>
          <a:chExt cx="0" cy="0"/>
        </a:xfrm>
      </p:grpSpPr>
      <p:sp>
        <p:nvSpPr>
          <p:cNvPr id="1261" name="Google Shape;1261;p151"/>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2" name="Google Shape;1262;p151"/>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1263" name="Google Shape;1263;p151"/>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1264" name="Google Shape;1264;p151"/>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265" name="Google Shape;1265;p151"/>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1266" name="Google Shape;1266;p151"/>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1267" name="Shape 1267"/>
        <p:cNvGrpSpPr/>
        <p:nvPr/>
      </p:nvGrpSpPr>
      <p:grpSpPr>
        <a:xfrm>
          <a:off x="0" y="0"/>
          <a:ext cx="0" cy="0"/>
          <a:chOff x="0" y="0"/>
          <a:chExt cx="0" cy="0"/>
        </a:xfrm>
      </p:grpSpPr>
      <p:sp>
        <p:nvSpPr>
          <p:cNvPr id="1268" name="Google Shape;1268;p152"/>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269" name="Google Shape;1269;p152"/>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1270" name="Google Shape;1270;p15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1271" name="Google Shape;1271;p152"/>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fr" sz="1000">
                <a:solidFill>
                  <a:schemeClr val="accent1"/>
                </a:solidFill>
                <a:latin typeface="Montserrat"/>
                <a:ea typeface="Montserrat"/>
                <a:cs typeface="Montserrat"/>
                <a:sym typeface="Montserrat"/>
              </a:rPr>
              <a:t>Event description.</a:t>
            </a:r>
            <a:endParaRPr b="1" sz="1000">
              <a:solidFill>
                <a:schemeClr val="accent1"/>
              </a:solidFill>
              <a:latin typeface="Montserrat"/>
              <a:ea typeface="Montserrat"/>
              <a:cs typeface="Montserrat"/>
              <a:sym typeface="Montserrat"/>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1272" name="Shape 1272"/>
        <p:cNvGrpSpPr/>
        <p:nvPr/>
      </p:nvGrpSpPr>
      <p:grpSpPr>
        <a:xfrm>
          <a:off x="0" y="0"/>
          <a:ext cx="0" cy="0"/>
          <a:chOff x="0" y="0"/>
          <a:chExt cx="0" cy="0"/>
        </a:xfrm>
      </p:grpSpPr>
      <p:sp>
        <p:nvSpPr>
          <p:cNvPr id="1273" name="Google Shape;1273;p153"/>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274" name="Google Shape;1274;p15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1275" name="Google Shape;1275;p153"/>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526200" y="505000"/>
            <a:ext cx="3019500" cy="4133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77" name="Google Shape;77;p16"/>
          <p:cNvSpPr txBox="1"/>
          <p:nvPr>
            <p:ph idx="1" type="body"/>
          </p:nvPr>
        </p:nvSpPr>
        <p:spPr>
          <a:xfrm>
            <a:off x="3784250" y="504900"/>
            <a:ext cx="4833600" cy="4133700"/>
          </a:xfrm>
          <a:prstGeom prst="rect">
            <a:avLst/>
          </a:prstGeom>
        </p:spPr>
        <p:txBody>
          <a:bodyPr anchorCtr="0" anchor="ctr" bIns="91425" lIns="91425" spcFirstLastPara="1" rIns="91425" wrap="square" tIns="91425">
            <a:noAutofit/>
          </a:bodyPr>
          <a:lstStyle>
            <a:lvl1pPr indent="-342900" lvl="0" marL="457200" rtl="0">
              <a:lnSpc>
                <a:spcPct val="150000"/>
              </a:lnSpc>
              <a:spcBef>
                <a:spcPts val="0"/>
              </a:spcBef>
              <a:spcAft>
                <a:spcPts val="0"/>
              </a:spcAft>
              <a:buClr>
                <a:schemeClr val="lt1"/>
              </a:buClr>
              <a:buSzPts val="1800"/>
              <a:buFont typeface="Montserrat"/>
              <a:buChar char="●"/>
              <a:defRPr b="1">
                <a:solidFill>
                  <a:schemeClr val="lt1"/>
                </a:solidFill>
                <a:latin typeface="Montserrat"/>
                <a:ea typeface="Montserrat"/>
                <a:cs typeface="Montserrat"/>
                <a:sym typeface="Montserrat"/>
              </a:defRPr>
            </a:lvl1pPr>
            <a:lvl2pPr indent="-317500" lvl="1" marL="914400" rtl="0">
              <a:lnSpc>
                <a:spcPct val="150000"/>
              </a:lnSpc>
              <a:spcBef>
                <a:spcPts val="160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2pPr>
            <a:lvl3pPr indent="-317500" lvl="2" marL="1371600" rtl="0">
              <a:lnSpc>
                <a:spcPct val="150000"/>
              </a:lnSpc>
              <a:spcBef>
                <a:spcPts val="160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3pPr>
            <a:lvl4pPr indent="-317500" lvl="3" marL="1828800" rtl="0">
              <a:lnSpc>
                <a:spcPct val="150000"/>
              </a:lnSpc>
              <a:spcBef>
                <a:spcPts val="160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4pPr>
            <a:lvl5pPr indent="-317500" lvl="4" marL="2286000" rtl="0">
              <a:lnSpc>
                <a:spcPct val="150000"/>
              </a:lnSpc>
              <a:spcBef>
                <a:spcPts val="160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5pPr>
            <a:lvl6pPr indent="-317500" lvl="5" marL="2743200" rtl="0">
              <a:lnSpc>
                <a:spcPct val="150000"/>
              </a:lnSpc>
              <a:spcBef>
                <a:spcPts val="160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6pPr>
            <a:lvl7pPr indent="-317500" lvl="6" marL="3200400" rtl="0">
              <a:lnSpc>
                <a:spcPct val="150000"/>
              </a:lnSpc>
              <a:spcBef>
                <a:spcPts val="160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7pPr>
            <a:lvl8pPr indent="-317500" lvl="7" marL="3657600" rtl="0">
              <a:lnSpc>
                <a:spcPct val="150000"/>
              </a:lnSpc>
              <a:spcBef>
                <a:spcPts val="160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8pPr>
            <a:lvl9pPr indent="-317500" lvl="8" marL="4114800" rtl="0">
              <a:lnSpc>
                <a:spcPct val="150000"/>
              </a:lnSpc>
              <a:spcBef>
                <a:spcPts val="1600"/>
              </a:spcBef>
              <a:spcAft>
                <a:spcPts val="1600"/>
              </a:spcAft>
              <a:buClr>
                <a:schemeClr val="lt1"/>
              </a:buClr>
              <a:buSzPts val="1400"/>
              <a:buFont typeface="Montserrat"/>
              <a:buChar char="■"/>
              <a:defRPr b="1">
                <a:solidFill>
                  <a:schemeClr val="lt1"/>
                </a:solidFill>
                <a:latin typeface="Montserrat"/>
                <a:ea typeface="Montserrat"/>
                <a:cs typeface="Montserrat"/>
                <a:sym typeface="Montserrat"/>
              </a:defRPr>
            </a:lvl9pPr>
          </a:lstStyle>
          <a:p/>
        </p:txBody>
      </p:sp>
      <p:sp>
        <p:nvSpPr>
          <p:cNvPr id="78" name="Google Shape;78;p16"/>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pic>
        <p:nvPicPr>
          <p:cNvPr id="79" name="Google Shape;79;p1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1276" name="Shape 1276"/>
        <p:cNvGrpSpPr/>
        <p:nvPr/>
      </p:nvGrpSpPr>
      <p:grpSpPr>
        <a:xfrm>
          <a:off x="0" y="0"/>
          <a:ext cx="0" cy="0"/>
          <a:chOff x="0" y="0"/>
          <a:chExt cx="0" cy="0"/>
        </a:xfrm>
      </p:grpSpPr>
      <p:sp>
        <p:nvSpPr>
          <p:cNvPr id="1277" name="Google Shape;1277;p154"/>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278" name="Google Shape;1278;p154"/>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1279" name="Google Shape;1279;p15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1280" name="Shape 1280"/>
        <p:cNvGrpSpPr/>
        <p:nvPr/>
      </p:nvGrpSpPr>
      <p:grpSpPr>
        <a:xfrm>
          <a:off x="0" y="0"/>
          <a:ext cx="0" cy="0"/>
          <a:chOff x="0" y="0"/>
          <a:chExt cx="0" cy="0"/>
        </a:xfrm>
      </p:grpSpPr>
      <p:sp>
        <p:nvSpPr>
          <p:cNvPr id="1281" name="Google Shape;1281;p155"/>
          <p:cNvSpPr txBox="1"/>
          <p:nvPr>
            <p:ph idx="12" type="sldNum"/>
          </p:nvPr>
        </p:nvSpPr>
        <p:spPr>
          <a:xfrm>
            <a:off x="8515914" y="4532304"/>
            <a:ext cx="394200" cy="101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282" name="Google Shape;1282;p155"/>
          <p:cNvSpPr/>
          <p:nvPr/>
        </p:nvSpPr>
        <p:spPr>
          <a:xfrm>
            <a:off x="9114184" y="4569324"/>
            <a:ext cx="70800" cy="1449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83" name="Google Shape;1283;p155"/>
          <p:cNvSpPr txBox="1"/>
          <p:nvPr>
            <p:ph idx="2" type="sldNum"/>
          </p:nvPr>
        </p:nvSpPr>
        <p:spPr>
          <a:xfrm>
            <a:off x="8515914" y="4532304"/>
            <a:ext cx="394200" cy="101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284" name="Google Shape;1284;p155"/>
          <p:cNvSpPr/>
          <p:nvPr/>
        </p:nvSpPr>
        <p:spPr>
          <a:xfrm>
            <a:off x="6859710" y="3069076"/>
            <a:ext cx="342600" cy="2271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85" name="Google Shape;1285;p155"/>
          <p:cNvSpPr/>
          <p:nvPr/>
        </p:nvSpPr>
        <p:spPr>
          <a:xfrm>
            <a:off x="5194183" y="3933994"/>
            <a:ext cx="1239300" cy="7845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86" name="Google Shape;1286;p155"/>
          <p:cNvSpPr/>
          <p:nvPr/>
        </p:nvSpPr>
        <p:spPr>
          <a:xfrm>
            <a:off x="4634450" y="3916393"/>
            <a:ext cx="1127700" cy="8019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87" name="Google Shape;1287;p155"/>
          <p:cNvSpPr/>
          <p:nvPr/>
        </p:nvSpPr>
        <p:spPr>
          <a:xfrm>
            <a:off x="8029841" y="3789841"/>
            <a:ext cx="380700" cy="4677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288" name="Google Shape;1288;p155"/>
          <p:cNvSpPr/>
          <p:nvPr/>
        </p:nvSpPr>
        <p:spPr>
          <a:xfrm>
            <a:off x="7417030" y="3452087"/>
            <a:ext cx="1132200" cy="565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89" name="Google Shape;1289;p155"/>
          <p:cNvSpPr/>
          <p:nvPr/>
        </p:nvSpPr>
        <p:spPr>
          <a:xfrm>
            <a:off x="8164144" y="3323020"/>
            <a:ext cx="414900" cy="1560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90" name="Google Shape;1290;p155"/>
          <p:cNvSpPr/>
          <p:nvPr/>
        </p:nvSpPr>
        <p:spPr>
          <a:xfrm>
            <a:off x="8018582" y="4075632"/>
            <a:ext cx="80400" cy="1332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91" name="Google Shape;1291;p155"/>
          <p:cNvSpPr/>
          <p:nvPr/>
        </p:nvSpPr>
        <p:spPr>
          <a:xfrm>
            <a:off x="7974350" y="4329576"/>
            <a:ext cx="30600" cy="438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92" name="Google Shape;1292;p155"/>
          <p:cNvSpPr/>
          <p:nvPr/>
        </p:nvSpPr>
        <p:spPr>
          <a:xfrm>
            <a:off x="8483417" y="3329725"/>
            <a:ext cx="329700" cy="2757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93" name="Google Shape;1293;p155"/>
          <p:cNvSpPr/>
          <p:nvPr/>
        </p:nvSpPr>
        <p:spPr>
          <a:xfrm>
            <a:off x="6312844" y="3940699"/>
            <a:ext cx="246300" cy="5496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94" name="Google Shape;1294;p155"/>
          <p:cNvSpPr/>
          <p:nvPr/>
        </p:nvSpPr>
        <p:spPr>
          <a:xfrm>
            <a:off x="5430622" y="3261838"/>
            <a:ext cx="693300" cy="6447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95" name="Google Shape;1295;p155"/>
          <p:cNvSpPr/>
          <p:nvPr/>
        </p:nvSpPr>
        <p:spPr>
          <a:xfrm>
            <a:off x="6341796" y="2546102"/>
            <a:ext cx="466500" cy="6093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96" name="Google Shape;1296;p155"/>
          <p:cNvSpPr/>
          <p:nvPr/>
        </p:nvSpPr>
        <p:spPr>
          <a:xfrm>
            <a:off x="5342159" y="3378334"/>
            <a:ext cx="237300" cy="4257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297" name="Google Shape;1297;p155"/>
          <p:cNvSpPr/>
          <p:nvPr/>
        </p:nvSpPr>
        <p:spPr>
          <a:xfrm>
            <a:off x="6246899" y="2643321"/>
            <a:ext cx="193500" cy="188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98" name="Google Shape;1298;p155"/>
          <p:cNvSpPr/>
          <p:nvPr/>
        </p:nvSpPr>
        <p:spPr>
          <a:xfrm>
            <a:off x="6193821" y="2774903"/>
            <a:ext cx="178500" cy="1893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299" name="Google Shape;1299;p155"/>
          <p:cNvSpPr/>
          <p:nvPr/>
        </p:nvSpPr>
        <p:spPr>
          <a:xfrm>
            <a:off x="6716560" y="3205686"/>
            <a:ext cx="156900" cy="1164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00" name="Google Shape;1300;p155"/>
          <p:cNvSpPr/>
          <p:nvPr/>
        </p:nvSpPr>
        <p:spPr>
          <a:xfrm>
            <a:off x="6336167" y="3187248"/>
            <a:ext cx="645900" cy="7191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01" name="Google Shape;1301;p155"/>
          <p:cNvSpPr/>
          <p:nvPr/>
        </p:nvSpPr>
        <p:spPr>
          <a:xfrm>
            <a:off x="6505856" y="2329035"/>
            <a:ext cx="135300" cy="2229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02" name="Google Shape;1302;p155"/>
          <p:cNvSpPr/>
          <p:nvPr/>
        </p:nvSpPr>
        <p:spPr>
          <a:xfrm>
            <a:off x="7201501" y="2429606"/>
            <a:ext cx="431700" cy="404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03" name="Google Shape;1303;p155"/>
          <p:cNvSpPr/>
          <p:nvPr/>
        </p:nvSpPr>
        <p:spPr>
          <a:xfrm>
            <a:off x="7101778" y="2286292"/>
            <a:ext cx="291600" cy="1911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04" name="Google Shape;1304;p155"/>
          <p:cNvSpPr/>
          <p:nvPr/>
        </p:nvSpPr>
        <p:spPr>
          <a:xfrm>
            <a:off x="7172549" y="2155548"/>
            <a:ext cx="184800" cy="1659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05" name="Google Shape;1305;p155"/>
          <p:cNvSpPr/>
          <p:nvPr/>
        </p:nvSpPr>
        <p:spPr>
          <a:xfrm>
            <a:off x="6894291" y="2989456"/>
            <a:ext cx="301500" cy="1494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06" name="Google Shape;1306;p155"/>
          <p:cNvSpPr/>
          <p:nvPr/>
        </p:nvSpPr>
        <p:spPr>
          <a:xfrm>
            <a:off x="7031007" y="2522635"/>
            <a:ext cx="135900" cy="894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07" name="Google Shape;1307;p155"/>
          <p:cNvSpPr/>
          <p:nvPr/>
        </p:nvSpPr>
        <p:spPr>
          <a:xfrm>
            <a:off x="6769638" y="2565379"/>
            <a:ext cx="486000" cy="462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08" name="Google Shape;1308;p155"/>
          <p:cNvSpPr/>
          <p:nvPr/>
        </p:nvSpPr>
        <p:spPr>
          <a:xfrm>
            <a:off x="6717364" y="3239210"/>
            <a:ext cx="300900" cy="2673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09" name="Google Shape;1309;p155"/>
          <p:cNvSpPr/>
          <p:nvPr/>
        </p:nvSpPr>
        <p:spPr>
          <a:xfrm>
            <a:off x="7100974" y="2423740"/>
            <a:ext cx="244500" cy="2178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10" name="Google Shape;1310;p155"/>
          <p:cNvSpPr/>
          <p:nvPr/>
        </p:nvSpPr>
        <p:spPr>
          <a:xfrm>
            <a:off x="5780455" y="2798370"/>
            <a:ext cx="669900" cy="6981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11" name="Google Shape;1311;p155"/>
          <p:cNvSpPr/>
          <p:nvPr/>
        </p:nvSpPr>
        <p:spPr>
          <a:xfrm>
            <a:off x="8017778" y="4257500"/>
            <a:ext cx="41100" cy="921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12" name="Google Shape;1312;p155"/>
          <p:cNvSpPr/>
          <p:nvPr/>
        </p:nvSpPr>
        <p:spPr>
          <a:xfrm>
            <a:off x="7180591" y="2712046"/>
            <a:ext cx="881400" cy="6201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13" name="Google Shape;1313;p155"/>
          <p:cNvSpPr/>
          <p:nvPr/>
        </p:nvSpPr>
        <p:spPr>
          <a:xfrm>
            <a:off x="8605417" y="3014170"/>
            <a:ext cx="561300" cy="6033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14" name="Google Shape;1314;p155"/>
          <p:cNvSpPr/>
          <p:nvPr/>
        </p:nvSpPr>
        <p:spPr>
          <a:xfrm>
            <a:off x="8385304" y="3442868"/>
            <a:ext cx="236400" cy="1668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15" name="Google Shape;1315;p155"/>
          <p:cNvSpPr/>
          <p:nvPr/>
        </p:nvSpPr>
        <p:spPr>
          <a:xfrm>
            <a:off x="8512369" y="3558526"/>
            <a:ext cx="83700" cy="531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16" name="Google Shape;1316;p155"/>
          <p:cNvSpPr/>
          <p:nvPr/>
        </p:nvSpPr>
        <p:spPr>
          <a:xfrm>
            <a:off x="6973104" y="3466334"/>
            <a:ext cx="102300" cy="1284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17" name="Google Shape;1317;p155"/>
          <p:cNvSpPr/>
          <p:nvPr/>
        </p:nvSpPr>
        <p:spPr>
          <a:xfrm>
            <a:off x="6837996" y="3335591"/>
            <a:ext cx="197100" cy="1959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18" name="Google Shape;1318;p155"/>
          <p:cNvSpPr/>
          <p:nvPr/>
        </p:nvSpPr>
        <p:spPr>
          <a:xfrm>
            <a:off x="7026986" y="3544278"/>
            <a:ext cx="95700" cy="2331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19" name="Google Shape;1319;p155"/>
          <p:cNvSpPr/>
          <p:nvPr/>
        </p:nvSpPr>
        <p:spPr>
          <a:xfrm>
            <a:off x="6936915" y="3510754"/>
            <a:ext cx="38700" cy="35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20" name="Google Shape;1320;p155"/>
          <p:cNvSpPr/>
          <p:nvPr/>
        </p:nvSpPr>
        <p:spPr>
          <a:xfrm>
            <a:off x="7186221" y="3402639"/>
            <a:ext cx="351600" cy="238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21" name="Google Shape;1321;p155"/>
          <p:cNvSpPr/>
          <p:nvPr/>
        </p:nvSpPr>
        <p:spPr>
          <a:xfrm>
            <a:off x="7070414" y="3086676"/>
            <a:ext cx="507600" cy="3654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22" name="Google Shape;1322;p155"/>
          <p:cNvSpPr/>
          <p:nvPr/>
        </p:nvSpPr>
        <p:spPr>
          <a:xfrm>
            <a:off x="7075240" y="3602107"/>
            <a:ext cx="368400" cy="4230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23" name="Google Shape;1323;p155"/>
          <p:cNvSpPr/>
          <p:nvPr/>
        </p:nvSpPr>
        <p:spPr>
          <a:xfrm>
            <a:off x="7421855" y="3582830"/>
            <a:ext cx="153600" cy="1089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24" name="Google Shape;1324;p155"/>
          <p:cNvSpPr/>
          <p:nvPr/>
        </p:nvSpPr>
        <p:spPr>
          <a:xfrm>
            <a:off x="6516311" y="3043933"/>
            <a:ext cx="391800" cy="1959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25" name="Google Shape;1325;p155"/>
          <p:cNvSpPr/>
          <p:nvPr/>
        </p:nvSpPr>
        <p:spPr>
          <a:xfrm>
            <a:off x="6308824" y="3111818"/>
            <a:ext cx="254100" cy="1449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326" name="Google Shape;1326;p155"/>
          <p:cNvSpPr/>
          <p:nvPr/>
        </p:nvSpPr>
        <p:spPr>
          <a:xfrm>
            <a:off x="6664286" y="2868770"/>
            <a:ext cx="333000" cy="202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27" name="Google Shape;1327;p155"/>
          <p:cNvSpPr/>
          <p:nvPr/>
        </p:nvSpPr>
        <p:spPr>
          <a:xfrm>
            <a:off x="7389687" y="3064047"/>
            <a:ext cx="202500" cy="2262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28" name="Google Shape;1328;p155"/>
          <p:cNvSpPr/>
          <p:nvPr/>
        </p:nvSpPr>
        <p:spPr>
          <a:xfrm>
            <a:off x="6338579" y="2906484"/>
            <a:ext cx="37200" cy="621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29" name="Google Shape;1329;p155"/>
          <p:cNvSpPr/>
          <p:nvPr/>
        </p:nvSpPr>
        <p:spPr>
          <a:xfrm>
            <a:off x="8093133" y="1462849"/>
            <a:ext cx="1073700" cy="18246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30" name="Google Shape;1330;p155"/>
          <p:cNvSpPr/>
          <p:nvPr/>
        </p:nvSpPr>
        <p:spPr>
          <a:xfrm>
            <a:off x="7093736" y="3554335"/>
            <a:ext cx="138300" cy="125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31" name="Google Shape;1331;p155"/>
          <p:cNvSpPr/>
          <p:nvPr/>
        </p:nvSpPr>
        <p:spPr>
          <a:xfrm>
            <a:off x="6975276" y="1131800"/>
            <a:ext cx="2191500" cy="23091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32" name="Google Shape;1332;p155"/>
          <p:cNvSpPr/>
          <p:nvPr/>
        </p:nvSpPr>
        <p:spPr>
          <a:xfrm>
            <a:off x="6997231" y="3260162"/>
            <a:ext cx="222600" cy="3234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33" name="Google Shape;1333;p155"/>
          <p:cNvSpPr/>
          <p:nvPr/>
        </p:nvSpPr>
        <p:spPr>
          <a:xfrm>
            <a:off x="5758741" y="2375130"/>
            <a:ext cx="120900" cy="1065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34" name="Google Shape;1334;p155"/>
          <p:cNvSpPr/>
          <p:nvPr/>
        </p:nvSpPr>
        <p:spPr>
          <a:xfrm>
            <a:off x="7848089" y="4012775"/>
            <a:ext cx="101100" cy="609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35" name="Google Shape;1335;p155"/>
          <p:cNvSpPr/>
          <p:nvPr/>
        </p:nvSpPr>
        <p:spPr>
          <a:xfrm>
            <a:off x="5586639" y="2355854"/>
            <a:ext cx="246300" cy="2742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36" name="Google Shape;1336;p155"/>
          <p:cNvSpPr/>
          <p:nvPr/>
        </p:nvSpPr>
        <p:spPr>
          <a:xfrm>
            <a:off x="7029399" y="1236153"/>
            <a:ext cx="409200" cy="9060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37" name="Google Shape;1337;p155"/>
          <p:cNvSpPr/>
          <p:nvPr/>
        </p:nvSpPr>
        <p:spPr>
          <a:xfrm>
            <a:off x="6423022" y="1148991"/>
            <a:ext cx="887100" cy="11406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38" name="Google Shape;1338;p155"/>
          <p:cNvSpPr/>
          <p:nvPr/>
        </p:nvSpPr>
        <p:spPr>
          <a:xfrm>
            <a:off x="6660265" y="1344269"/>
            <a:ext cx="486000" cy="11784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339" name="Google Shape;1339;p155"/>
          <p:cNvSpPr/>
          <p:nvPr/>
        </p:nvSpPr>
        <p:spPr>
          <a:xfrm>
            <a:off x="7821550" y="4063061"/>
            <a:ext cx="109500" cy="429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40" name="Google Shape;1340;p155"/>
          <p:cNvSpPr/>
          <p:nvPr/>
        </p:nvSpPr>
        <p:spPr>
          <a:xfrm>
            <a:off x="8185618" y="3436572"/>
            <a:ext cx="981000" cy="10626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41" name="Google Shape;1341;p155"/>
          <p:cNvSpPr/>
          <p:nvPr/>
        </p:nvSpPr>
        <p:spPr>
          <a:xfrm>
            <a:off x="8033862" y="4247443"/>
            <a:ext cx="1203900" cy="4710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42" name="Google Shape;1342;p155"/>
          <p:cNvSpPr/>
          <p:nvPr/>
        </p:nvSpPr>
        <p:spPr>
          <a:xfrm>
            <a:off x="8828425" y="4295215"/>
            <a:ext cx="131700" cy="1164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43" name="Google Shape;1343;p155"/>
          <p:cNvSpPr/>
          <p:nvPr/>
        </p:nvSpPr>
        <p:spPr>
          <a:xfrm>
            <a:off x="8693077" y="2740950"/>
            <a:ext cx="473700" cy="4929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44" name="Google Shape;1344;p155"/>
          <p:cNvSpPr/>
          <p:nvPr/>
        </p:nvSpPr>
        <p:spPr>
          <a:xfrm>
            <a:off x="7380840" y="4360586"/>
            <a:ext cx="657000" cy="3579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45" name="Google Shape;1345;p155"/>
          <p:cNvSpPr/>
          <p:nvPr/>
        </p:nvSpPr>
        <p:spPr>
          <a:xfrm>
            <a:off x="7979176" y="4193804"/>
            <a:ext cx="81000" cy="3144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46" name="Google Shape;1346;p155"/>
          <p:cNvSpPr/>
          <p:nvPr/>
        </p:nvSpPr>
        <p:spPr>
          <a:xfrm>
            <a:off x="8041100" y="4150223"/>
            <a:ext cx="249300" cy="3672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47" name="Google Shape;1347;p155"/>
          <p:cNvSpPr/>
          <p:nvPr/>
        </p:nvSpPr>
        <p:spPr>
          <a:xfrm>
            <a:off x="8245371" y="3766374"/>
            <a:ext cx="690000" cy="6480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48" name="Google Shape;1348;p155"/>
          <p:cNvSpPr/>
          <p:nvPr/>
        </p:nvSpPr>
        <p:spPr>
          <a:xfrm>
            <a:off x="5967837" y="3739555"/>
            <a:ext cx="36300" cy="261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49" name="Google Shape;1349;p155"/>
          <p:cNvSpPr/>
          <p:nvPr/>
        </p:nvSpPr>
        <p:spPr>
          <a:xfrm>
            <a:off x="6037803" y="3692621"/>
            <a:ext cx="69900" cy="504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50" name="Google Shape;1350;p155"/>
          <p:cNvSpPr/>
          <p:nvPr/>
        </p:nvSpPr>
        <p:spPr>
          <a:xfrm>
            <a:off x="6131092" y="3690107"/>
            <a:ext cx="36300" cy="219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51" name="Google Shape;1351;p155"/>
          <p:cNvSpPr/>
          <p:nvPr/>
        </p:nvSpPr>
        <p:spPr>
          <a:xfrm>
            <a:off x="6421413" y="3491478"/>
            <a:ext cx="60300" cy="125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52" name="Google Shape;1352;p155"/>
          <p:cNvSpPr/>
          <p:nvPr/>
        </p:nvSpPr>
        <p:spPr>
          <a:xfrm>
            <a:off x="6383615" y="3628088"/>
            <a:ext cx="99600" cy="1869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53" name="Google Shape;1353;p155"/>
          <p:cNvSpPr/>
          <p:nvPr/>
        </p:nvSpPr>
        <p:spPr>
          <a:xfrm>
            <a:off x="6627292" y="3877003"/>
            <a:ext cx="182700" cy="125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54" name="Google Shape;1354;p155"/>
          <p:cNvSpPr/>
          <p:nvPr/>
        </p:nvSpPr>
        <p:spPr>
          <a:xfrm>
            <a:off x="6719777" y="4048813"/>
            <a:ext cx="30600" cy="228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55" name="Google Shape;1355;p155"/>
          <p:cNvSpPr/>
          <p:nvPr/>
        </p:nvSpPr>
        <p:spPr>
          <a:xfrm>
            <a:off x="6750337" y="3355705"/>
            <a:ext cx="24900" cy="462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56" name="Google Shape;1356;p155"/>
          <p:cNvSpPr/>
          <p:nvPr/>
        </p:nvSpPr>
        <p:spPr>
          <a:xfrm>
            <a:off x="6779288" y="3411858"/>
            <a:ext cx="30000" cy="378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57" name="Google Shape;1357;p155"/>
          <p:cNvSpPr/>
          <p:nvPr/>
        </p:nvSpPr>
        <p:spPr>
          <a:xfrm>
            <a:off x="7041462" y="3763022"/>
            <a:ext cx="31500" cy="384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58" name="Google Shape;1358;p155"/>
          <p:cNvSpPr/>
          <p:nvPr/>
        </p:nvSpPr>
        <p:spPr>
          <a:xfrm>
            <a:off x="7088911" y="3867784"/>
            <a:ext cx="28200" cy="294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59" name="Google Shape;1359;p155"/>
          <p:cNvSpPr/>
          <p:nvPr/>
        </p:nvSpPr>
        <p:spPr>
          <a:xfrm>
            <a:off x="7105799" y="3908851"/>
            <a:ext cx="18600" cy="204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60" name="Google Shape;1360;p155"/>
          <p:cNvSpPr/>
          <p:nvPr/>
        </p:nvSpPr>
        <p:spPr>
          <a:xfrm>
            <a:off x="7247341" y="3814984"/>
            <a:ext cx="94800" cy="795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61" name="Google Shape;1361;p155"/>
          <p:cNvSpPr/>
          <p:nvPr/>
        </p:nvSpPr>
        <p:spPr>
          <a:xfrm>
            <a:off x="7408184" y="3845155"/>
            <a:ext cx="21600" cy="327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62" name="Google Shape;1362;p155"/>
          <p:cNvSpPr/>
          <p:nvPr/>
        </p:nvSpPr>
        <p:spPr>
          <a:xfrm>
            <a:off x="7278705" y="4070604"/>
            <a:ext cx="180000" cy="645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63" name="Google Shape;1363;p155"/>
          <p:cNvSpPr/>
          <p:nvPr/>
        </p:nvSpPr>
        <p:spPr>
          <a:xfrm>
            <a:off x="7244125" y="4029537"/>
            <a:ext cx="19200" cy="192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64" name="Google Shape;1364;p155"/>
          <p:cNvSpPr/>
          <p:nvPr/>
        </p:nvSpPr>
        <p:spPr>
          <a:xfrm>
            <a:off x="7534446" y="4001880"/>
            <a:ext cx="31500" cy="453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65" name="Google Shape;1365;p155"/>
          <p:cNvSpPr/>
          <p:nvPr/>
        </p:nvSpPr>
        <p:spPr>
          <a:xfrm>
            <a:off x="7499060" y="4054680"/>
            <a:ext cx="13500" cy="336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66" name="Google Shape;1366;p155"/>
          <p:cNvSpPr/>
          <p:nvPr/>
        </p:nvSpPr>
        <p:spPr>
          <a:xfrm>
            <a:off x="7388883" y="3954108"/>
            <a:ext cx="15300" cy="267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67" name="Google Shape;1367;p155"/>
          <p:cNvSpPr/>
          <p:nvPr/>
        </p:nvSpPr>
        <p:spPr>
          <a:xfrm>
            <a:off x="7408988" y="3786488"/>
            <a:ext cx="39300" cy="279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68" name="Google Shape;1368;p155"/>
          <p:cNvSpPr/>
          <p:nvPr/>
        </p:nvSpPr>
        <p:spPr>
          <a:xfrm>
            <a:off x="7357518" y="3737878"/>
            <a:ext cx="22800" cy="192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69" name="Google Shape;1369;p155"/>
          <p:cNvSpPr/>
          <p:nvPr/>
        </p:nvSpPr>
        <p:spPr>
          <a:xfrm>
            <a:off x="7347868" y="3896279"/>
            <a:ext cx="18600" cy="261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70" name="Google Shape;1370;p155"/>
          <p:cNvSpPr/>
          <p:nvPr/>
        </p:nvSpPr>
        <p:spPr>
          <a:xfrm>
            <a:off x="7329371" y="3987632"/>
            <a:ext cx="15300" cy="177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71" name="Google Shape;1371;p155"/>
          <p:cNvSpPr/>
          <p:nvPr/>
        </p:nvSpPr>
        <p:spPr>
          <a:xfrm>
            <a:off x="7326958" y="3820850"/>
            <a:ext cx="13500" cy="21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72" name="Google Shape;1372;p155"/>
          <p:cNvSpPr/>
          <p:nvPr/>
        </p:nvSpPr>
        <p:spPr>
          <a:xfrm>
            <a:off x="7421051" y="3918908"/>
            <a:ext cx="23400" cy="126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73" name="Google Shape;1373;p155"/>
          <p:cNvSpPr/>
          <p:nvPr/>
        </p:nvSpPr>
        <p:spPr>
          <a:xfrm>
            <a:off x="7486192" y="3968356"/>
            <a:ext cx="22800" cy="177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74" name="Google Shape;1374;p155"/>
          <p:cNvSpPr/>
          <p:nvPr/>
        </p:nvSpPr>
        <p:spPr>
          <a:xfrm>
            <a:off x="7330979" y="3939022"/>
            <a:ext cx="10500" cy="186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75" name="Google Shape;1375;p155"/>
          <p:cNvSpPr/>
          <p:nvPr/>
        </p:nvSpPr>
        <p:spPr>
          <a:xfrm>
            <a:off x="7353497" y="3962489"/>
            <a:ext cx="11400" cy="168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76" name="Google Shape;1376;p155"/>
          <p:cNvSpPr/>
          <p:nvPr/>
        </p:nvSpPr>
        <p:spPr>
          <a:xfrm>
            <a:off x="7365560" y="3924775"/>
            <a:ext cx="11400" cy="228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77" name="Google Shape;1377;p155"/>
          <p:cNvSpPr/>
          <p:nvPr/>
        </p:nvSpPr>
        <p:spPr>
          <a:xfrm>
            <a:off x="7414618" y="4006909"/>
            <a:ext cx="16200" cy="168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78" name="Google Shape;1378;p155"/>
          <p:cNvSpPr/>
          <p:nvPr/>
        </p:nvSpPr>
        <p:spPr>
          <a:xfrm>
            <a:off x="7416226" y="3970032"/>
            <a:ext cx="17100" cy="219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79" name="Google Shape;1379;p155"/>
          <p:cNvSpPr/>
          <p:nvPr/>
        </p:nvSpPr>
        <p:spPr>
          <a:xfrm>
            <a:off x="7364757" y="3990146"/>
            <a:ext cx="14400" cy="150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80" name="Google Shape;1380;p155"/>
          <p:cNvSpPr/>
          <p:nvPr/>
        </p:nvSpPr>
        <p:spPr>
          <a:xfrm>
            <a:off x="7012510" y="2109453"/>
            <a:ext cx="33000" cy="396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81" name="Google Shape;1381;p155"/>
          <p:cNvSpPr/>
          <p:nvPr/>
        </p:nvSpPr>
        <p:spPr>
          <a:xfrm>
            <a:off x="6957824" y="2322330"/>
            <a:ext cx="36300" cy="831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82" name="Google Shape;1382;p155"/>
          <p:cNvSpPr/>
          <p:nvPr/>
        </p:nvSpPr>
        <p:spPr>
          <a:xfrm>
            <a:off x="7131535" y="2205834"/>
            <a:ext cx="24900" cy="396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83" name="Google Shape;1383;p155"/>
          <p:cNvSpPr/>
          <p:nvPr/>
        </p:nvSpPr>
        <p:spPr>
          <a:xfrm>
            <a:off x="7123492" y="2250253"/>
            <a:ext cx="42600" cy="546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84" name="Google Shape;1384;p155"/>
          <p:cNvSpPr/>
          <p:nvPr/>
        </p:nvSpPr>
        <p:spPr>
          <a:xfrm>
            <a:off x="6802611" y="2527664"/>
            <a:ext cx="21000" cy="267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85" name="Google Shape;1385;p155"/>
          <p:cNvSpPr/>
          <p:nvPr/>
        </p:nvSpPr>
        <p:spPr>
          <a:xfrm>
            <a:off x="6880619" y="2370101"/>
            <a:ext cx="31500" cy="846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86" name="Google Shape;1386;p155"/>
          <p:cNvSpPr/>
          <p:nvPr/>
        </p:nvSpPr>
        <p:spPr>
          <a:xfrm>
            <a:off x="6585473" y="2493302"/>
            <a:ext cx="39300" cy="477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87" name="Google Shape;1387;p155"/>
          <p:cNvSpPr/>
          <p:nvPr/>
        </p:nvSpPr>
        <p:spPr>
          <a:xfrm>
            <a:off x="6639355" y="2456425"/>
            <a:ext cx="70800" cy="999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88" name="Google Shape;1388;p155"/>
          <p:cNvSpPr/>
          <p:nvPr/>
        </p:nvSpPr>
        <p:spPr>
          <a:xfrm>
            <a:off x="6632922" y="2541073"/>
            <a:ext cx="36300" cy="345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89" name="Google Shape;1389;p155"/>
          <p:cNvSpPr/>
          <p:nvPr/>
        </p:nvSpPr>
        <p:spPr>
          <a:xfrm>
            <a:off x="5762762" y="2129567"/>
            <a:ext cx="411000" cy="6798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90" name="Google Shape;1390;p155"/>
          <p:cNvSpPr/>
          <p:nvPr/>
        </p:nvSpPr>
        <p:spPr>
          <a:xfrm>
            <a:off x="6413371" y="4272586"/>
            <a:ext cx="998700" cy="4458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91" name="Google Shape;1391;p155"/>
          <p:cNvSpPr/>
          <p:nvPr/>
        </p:nvSpPr>
        <p:spPr>
          <a:xfrm>
            <a:off x="4635696" y="3917841"/>
            <a:ext cx="1127700" cy="8019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92" name="Google Shape;1392;p155"/>
          <p:cNvSpPr/>
          <p:nvPr/>
        </p:nvSpPr>
        <p:spPr>
          <a:xfrm>
            <a:off x="7418276" y="3453534"/>
            <a:ext cx="1132200" cy="565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393" name="Google Shape;1393;p155"/>
          <p:cNvSpPr/>
          <p:nvPr/>
        </p:nvSpPr>
        <p:spPr>
          <a:xfrm>
            <a:off x="6314089" y="3942145"/>
            <a:ext cx="246300" cy="5496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94" name="Google Shape;1394;p155"/>
          <p:cNvSpPr/>
          <p:nvPr/>
        </p:nvSpPr>
        <p:spPr>
          <a:xfrm>
            <a:off x="5431867" y="3263285"/>
            <a:ext cx="693300" cy="6447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395" name="Google Shape;1395;p155"/>
          <p:cNvSpPr/>
          <p:nvPr/>
        </p:nvSpPr>
        <p:spPr>
          <a:xfrm>
            <a:off x="6343041" y="2547549"/>
            <a:ext cx="466500" cy="6093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396" name="Google Shape;1396;p155"/>
          <p:cNvSpPr/>
          <p:nvPr/>
        </p:nvSpPr>
        <p:spPr>
          <a:xfrm>
            <a:off x="6248145" y="2644768"/>
            <a:ext cx="193500" cy="188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397" name="Google Shape;1397;p155"/>
          <p:cNvSpPr/>
          <p:nvPr/>
        </p:nvSpPr>
        <p:spPr>
          <a:xfrm>
            <a:off x="6195069" y="2776346"/>
            <a:ext cx="178500" cy="1893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398" name="Google Shape;1398;p155"/>
          <p:cNvSpPr/>
          <p:nvPr/>
        </p:nvSpPr>
        <p:spPr>
          <a:xfrm>
            <a:off x="6337412" y="3188694"/>
            <a:ext cx="645900" cy="7191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399" name="Google Shape;1399;p155"/>
          <p:cNvSpPr/>
          <p:nvPr/>
        </p:nvSpPr>
        <p:spPr>
          <a:xfrm>
            <a:off x="6507101" y="2330482"/>
            <a:ext cx="135300" cy="2229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00" name="Google Shape;1400;p155"/>
          <p:cNvSpPr/>
          <p:nvPr/>
        </p:nvSpPr>
        <p:spPr>
          <a:xfrm>
            <a:off x="6770883" y="2566825"/>
            <a:ext cx="486000" cy="462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01" name="Google Shape;1401;p155"/>
          <p:cNvSpPr/>
          <p:nvPr/>
        </p:nvSpPr>
        <p:spPr>
          <a:xfrm>
            <a:off x="5781700" y="2799817"/>
            <a:ext cx="669900" cy="6981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02" name="Google Shape;1402;p155"/>
          <p:cNvSpPr/>
          <p:nvPr/>
        </p:nvSpPr>
        <p:spPr>
          <a:xfrm>
            <a:off x="7423100" y="3584277"/>
            <a:ext cx="153600" cy="1089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403" name="Google Shape;1403;p155"/>
          <p:cNvSpPr/>
          <p:nvPr/>
        </p:nvSpPr>
        <p:spPr>
          <a:xfrm>
            <a:off x="6517556" y="3045380"/>
            <a:ext cx="391800" cy="1959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04" name="Google Shape;1404;p155"/>
          <p:cNvSpPr/>
          <p:nvPr/>
        </p:nvSpPr>
        <p:spPr>
          <a:xfrm>
            <a:off x="6665532" y="2870217"/>
            <a:ext cx="333000" cy="202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405" name="Google Shape;1405;p155"/>
          <p:cNvSpPr/>
          <p:nvPr/>
        </p:nvSpPr>
        <p:spPr>
          <a:xfrm>
            <a:off x="6339825" y="2907931"/>
            <a:ext cx="37200" cy="621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406" name="Google Shape;1406;p155"/>
          <p:cNvSpPr/>
          <p:nvPr/>
        </p:nvSpPr>
        <p:spPr>
          <a:xfrm>
            <a:off x="5759987" y="2376577"/>
            <a:ext cx="120900" cy="1065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07" name="Google Shape;1407;p155"/>
          <p:cNvSpPr/>
          <p:nvPr/>
        </p:nvSpPr>
        <p:spPr>
          <a:xfrm>
            <a:off x="6424267" y="1150438"/>
            <a:ext cx="887100" cy="11406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408" name="Google Shape;1408;p155"/>
          <p:cNvSpPr/>
          <p:nvPr/>
        </p:nvSpPr>
        <p:spPr>
          <a:xfrm>
            <a:off x="8035108" y="4248890"/>
            <a:ext cx="1203900" cy="4710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09" name="Google Shape;1409;p155"/>
          <p:cNvSpPr/>
          <p:nvPr/>
        </p:nvSpPr>
        <p:spPr>
          <a:xfrm>
            <a:off x="6422659" y="3492925"/>
            <a:ext cx="60300" cy="125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10" name="Google Shape;1410;p155"/>
          <p:cNvSpPr/>
          <p:nvPr/>
        </p:nvSpPr>
        <p:spPr>
          <a:xfrm>
            <a:off x="6586719" y="2494748"/>
            <a:ext cx="39300" cy="477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11" name="Google Shape;1411;p155"/>
          <p:cNvSpPr/>
          <p:nvPr/>
        </p:nvSpPr>
        <p:spPr>
          <a:xfrm>
            <a:off x="6640601" y="2457872"/>
            <a:ext cx="70800" cy="999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12" name="Google Shape;1412;p155"/>
          <p:cNvSpPr/>
          <p:nvPr/>
        </p:nvSpPr>
        <p:spPr>
          <a:xfrm>
            <a:off x="6634167" y="2542520"/>
            <a:ext cx="36300" cy="345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13" name="Google Shape;1413;p155"/>
          <p:cNvSpPr/>
          <p:nvPr/>
        </p:nvSpPr>
        <p:spPr>
          <a:xfrm>
            <a:off x="5764007" y="2131014"/>
            <a:ext cx="411000" cy="6798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14" name="Google Shape;1414;p155"/>
          <p:cNvSpPr/>
          <p:nvPr/>
        </p:nvSpPr>
        <p:spPr>
          <a:xfrm>
            <a:off x="8041381" y="4150223"/>
            <a:ext cx="249300" cy="3672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15" name="Google Shape;1415;p155"/>
          <p:cNvSpPr/>
          <p:nvPr/>
        </p:nvSpPr>
        <p:spPr>
          <a:xfrm>
            <a:off x="4922870" y="4539407"/>
            <a:ext cx="450300" cy="1779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16" name="Google Shape;1416;p155"/>
          <p:cNvSpPr/>
          <p:nvPr/>
        </p:nvSpPr>
        <p:spPr>
          <a:xfrm>
            <a:off x="9108292" y="2748084"/>
            <a:ext cx="36300" cy="588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17" name="Google Shape;1417;p155"/>
          <p:cNvSpPr/>
          <p:nvPr/>
        </p:nvSpPr>
        <p:spPr>
          <a:xfrm>
            <a:off x="9082015" y="4566810"/>
            <a:ext cx="23400" cy="429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18" name="Google Shape;1418;p155"/>
          <p:cNvSpPr/>
          <p:nvPr/>
        </p:nvSpPr>
        <p:spPr>
          <a:xfrm>
            <a:off x="4806010" y="4508981"/>
            <a:ext cx="322500" cy="654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1419" name="Google Shape;1419;p155"/>
          <p:cNvCxnSpPr/>
          <p:nvPr/>
        </p:nvCxnSpPr>
        <p:spPr>
          <a:xfrm>
            <a:off x="4806010" y="4508981"/>
            <a:ext cx="322500" cy="654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1420" name="Google Shape;1420;p155"/>
          <p:cNvSpPr/>
          <p:nvPr/>
        </p:nvSpPr>
        <p:spPr>
          <a:xfrm>
            <a:off x="4807256" y="4510428"/>
            <a:ext cx="322500" cy="654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1421" name="Google Shape;1421;p155"/>
          <p:cNvCxnSpPr/>
          <p:nvPr/>
        </p:nvCxnSpPr>
        <p:spPr>
          <a:xfrm>
            <a:off x="4807256" y="4510428"/>
            <a:ext cx="322500" cy="654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1422" name="Google Shape;1422;p155"/>
          <p:cNvSpPr/>
          <p:nvPr/>
        </p:nvSpPr>
        <p:spPr>
          <a:xfrm>
            <a:off x="9083261" y="4568256"/>
            <a:ext cx="23400" cy="429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423" name="Google Shape;1423;p155"/>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1424" name="Google Shape;1424;p15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1425" name="Shape 1425"/>
        <p:cNvGrpSpPr/>
        <p:nvPr/>
      </p:nvGrpSpPr>
      <p:grpSpPr>
        <a:xfrm>
          <a:off x="0" y="0"/>
          <a:ext cx="0" cy="0"/>
          <a:chOff x="0" y="0"/>
          <a:chExt cx="0" cy="0"/>
        </a:xfrm>
      </p:grpSpPr>
      <p:sp>
        <p:nvSpPr>
          <p:cNvPr id="1426" name="Google Shape;1426;p156"/>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1427" name="Google Shape;1427;p156"/>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9pPr>
          </a:lstStyle>
          <a:p/>
        </p:txBody>
      </p:sp>
      <p:sp>
        <p:nvSpPr>
          <p:cNvPr id="1428" name="Google Shape;1428;p15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429" name="Google Shape;1429;p15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1430" name="Shape 1430"/>
        <p:cNvGrpSpPr/>
        <p:nvPr/>
      </p:nvGrpSpPr>
      <p:grpSpPr>
        <a:xfrm>
          <a:off x="0" y="0"/>
          <a:ext cx="0" cy="0"/>
          <a:chOff x="0" y="0"/>
          <a:chExt cx="0" cy="0"/>
        </a:xfrm>
      </p:grpSpPr>
      <p:sp>
        <p:nvSpPr>
          <p:cNvPr id="1431" name="Google Shape;1431;p157"/>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432" name="Google Shape;1432;p157"/>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1433" name="Google Shape;1433;p15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434" name="Google Shape;1434;p15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1435" name="Shape 1435"/>
        <p:cNvGrpSpPr/>
        <p:nvPr/>
      </p:nvGrpSpPr>
      <p:grpSpPr>
        <a:xfrm>
          <a:off x="0" y="0"/>
          <a:ext cx="0" cy="0"/>
          <a:chOff x="0" y="0"/>
          <a:chExt cx="0" cy="0"/>
        </a:xfrm>
      </p:grpSpPr>
      <p:pic>
        <p:nvPicPr>
          <p:cNvPr id="1436" name="Google Shape;1436;p158"/>
          <p:cNvPicPr preferRelativeResize="0"/>
          <p:nvPr/>
        </p:nvPicPr>
        <p:blipFill rotWithShape="1">
          <a:blip r:embed="rId2">
            <a:alphaModFix/>
          </a:blip>
          <a:srcRect b="0" l="0" r="0" t="0"/>
          <a:stretch/>
        </p:blipFill>
        <p:spPr>
          <a:xfrm>
            <a:off x="4000500" y="0"/>
            <a:ext cx="5143501" cy="5143501"/>
          </a:xfrm>
          <a:prstGeom prst="rect">
            <a:avLst/>
          </a:prstGeom>
          <a:noFill/>
          <a:ln>
            <a:noFill/>
          </a:ln>
        </p:spPr>
      </p:pic>
      <p:sp>
        <p:nvSpPr>
          <p:cNvPr id="1437" name="Google Shape;1437;p158"/>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438" name="Google Shape;1438;p15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439" name="Google Shape;1439;p15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1440" name="Shape 1440"/>
        <p:cNvGrpSpPr/>
        <p:nvPr/>
      </p:nvGrpSpPr>
      <p:grpSpPr>
        <a:xfrm>
          <a:off x="0" y="0"/>
          <a:ext cx="0" cy="0"/>
          <a:chOff x="0" y="0"/>
          <a:chExt cx="0" cy="0"/>
        </a:xfrm>
      </p:grpSpPr>
      <p:sp>
        <p:nvSpPr>
          <p:cNvPr id="1441" name="Google Shape;1441;p159"/>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1442" name="Google Shape;1442;p15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443" name="Google Shape;1443;p15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1444" name="Shape 1444"/>
        <p:cNvGrpSpPr/>
        <p:nvPr/>
      </p:nvGrpSpPr>
      <p:grpSpPr>
        <a:xfrm>
          <a:off x="0" y="0"/>
          <a:ext cx="0" cy="0"/>
          <a:chOff x="0" y="0"/>
          <a:chExt cx="0" cy="0"/>
        </a:xfrm>
      </p:grpSpPr>
      <p:sp>
        <p:nvSpPr>
          <p:cNvPr id="1445" name="Google Shape;1445;p160"/>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accent5"/>
                </a:solidFill>
                <a:latin typeface="Montserrat"/>
                <a:ea typeface="Montserrat"/>
                <a:cs typeface="Montserrat"/>
                <a:sym typeface="Montserrat"/>
              </a:defRPr>
            </a:lvl1pPr>
            <a:lvl2pPr lvl="1" rtl="0" algn="ctr">
              <a:spcBef>
                <a:spcPts val="0"/>
              </a:spcBef>
              <a:spcAft>
                <a:spcPts val="0"/>
              </a:spcAft>
              <a:buNone/>
              <a:defRPr sz="7200">
                <a:solidFill>
                  <a:schemeClr val="accent5"/>
                </a:solidFill>
                <a:latin typeface="Montserrat"/>
                <a:ea typeface="Montserrat"/>
                <a:cs typeface="Montserrat"/>
                <a:sym typeface="Montserrat"/>
              </a:defRPr>
            </a:lvl2pPr>
            <a:lvl3pPr lvl="2" rtl="0" algn="ctr">
              <a:spcBef>
                <a:spcPts val="0"/>
              </a:spcBef>
              <a:spcAft>
                <a:spcPts val="0"/>
              </a:spcAft>
              <a:buNone/>
              <a:defRPr sz="7200">
                <a:solidFill>
                  <a:schemeClr val="accent5"/>
                </a:solidFill>
                <a:latin typeface="Montserrat"/>
                <a:ea typeface="Montserrat"/>
                <a:cs typeface="Montserrat"/>
                <a:sym typeface="Montserrat"/>
              </a:defRPr>
            </a:lvl3pPr>
            <a:lvl4pPr lvl="3" rtl="0" algn="ctr">
              <a:spcBef>
                <a:spcPts val="0"/>
              </a:spcBef>
              <a:spcAft>
                <a:spcPts val="0"/>
              </a:spcAft>
              <a:buNone/>
              <a:defRPr sz="7200">
                <a:solidFill>
                  <a:schemeClr val="accent5"/>
                </a:solidFill>
                <a:latin typeface="Montserrat"/>
                <a:ea typeface="Montserrat"/>
                <a:cs typeface="Montserrat"/>
                <a:sym typeface="Montserrat"/>
              </a:defRPr>
            </a:lvl4pPr>
            <a:lvl5pPr lvl="4" rtl="0" algn="ctr">
              <a:spcBef>
                <a:spcPts val="0"/>
              </a:spcBef>
              <a:spcAft>
                <a:spcPts val="0"/>
              </a:spcAft>
              <a:buNone/>
              <a:defRPr sz="7200">
                <a:solidFill>
                  <a:schemeClr val="accent5"/>
                </a:solidFill>
                <a:latin typeface="Montserrat"/>
                <a:ea typeface="Montserrat"/>
                <a:cs typeface="Montserrat"/>
                <a:sym typeface="Montserrat"/>
              </a:defRPr>
            </a:lvl5pPr>
            <a:lvl6pPr lvl="5" rtl="0" algn="ctr">
              <a:spcBef>
                <a:spcPts val="0"/>
              </a:spcBef>
              <a:spcAft>
                <a:spcPts val="0"/>
              </a:spcAft>
              <a:buNone/>
              <a:defRPr sz="7200">
                <a:solidFill>
                  <a:schemeClr val="accent5"/>
                </a:solidFill>
                <a:latin typeface="Montserrat"/>
                <a:ea typeface="Montserrat"/>
                <a:cs typeface="Montserrat"/>
                <a:sym typeface="Montserrat"/>
              </a:defRPr>
            </a:lvl6pPr>
            <a:lvl7pPr lvl="6" rtl="0" algn="ctr">
              <a:spcBef>
                <a:spcPts val="0"/>
              </a:spcBef>
              <a:spcAft>
                <a:spcPts val="0"/>
              </a:spcAft>
              <a:buNone/>
              <a:defRPr sz="7200">
                <a:solidFill>
                  <a:schemeClr val="accent5"/>
                </a:solidFill>
                <a:latin typeface="Montserrat"/>
                <a:ea typeface="Montserrat"/>
                <a:cs typeface="Montserrat"/>
                <a:sym typeface="Montserrat"/>
              </a:defRPr>
            </a:lvl7pPr>
            <a:lvl8pPr lvl="7" rtl="0" algn="ctr">
              <a:spcBef>
                <a:spcPts val="0"/>
              </a:spcBef>
              <a:spcAft>
                <a:spcPts val="0"/>
              </a:spcAft>
              <a:buNone/>
              <a:defRPr sz="7200">
                <a:solidFill>
                  <a:schemeClr val="accent5"/>
                </a:solidFill>
                <a:latin typeface="Montserrat"/>
                <a:ea typeface="Montserrat"/>
                <a:cs typeface="Montserrat"/>
                <a:sym typeface="Montserrat"/>
              </a:defRPr>
            </a:lvl8pPr>
            <a:lvl9pPr lvl="8" rtl="0" algn="ctr">
              <a:spcBef>
                <a:spcPts val="0"/>
              </a:spcBef>
              <a:spcAft>
                <a:spcPts val="0"/>
              </a:spcAft>
              <a:buNone/>
              <a:defRPr sz="7200">
                <a:solidFill>
                  <a:schemeClr val="accent5"/>
                </a:solidFill>
                <a:latin typeface="Montserrat"/>
                <a:ea typeface="Montserrat"/>
                <a:cs typeface="Montserrat"/>
                <a:sym typeface="Montserrat"/>
              </a:defRPr>
            </a:lvl9pPr>
          </a:lstStyle>
          <a:p/>
        </p:txBody>
      </p:sp>
      <p:sp>
        <p:nvSpPr>
          <p:cNvPr id="1446" name="Google Shape;1446;p16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447" name="Google Shape;1447;p16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1448" name="Shape 1448"/>
        <p:cNvGrpSpPr/>
        <p:nvPr/>
      </p:nvGrpSpPr>
      <p:grpSpPr>
        <a:xfrm>
          <a:off x="0" y="0"/>
          <a:ext cx="0" cy="0"/>
          <a:chOff x="0" y="0"/>
          <a:chExt cx="0" cy="0"/>
        </a:xfrm>
      </p:grpSpPr>
      <p:pic>
        <p:nvPicPr>
          <p:cNvPr id="1449" name="Google Shape;1449;p161"/>
          <p:cNvPicPr preferRelativeResize="0"/>
          <p:nvPr/>
        </p:nvPicPr>
        <p:blipFill rotWithShape="1">
          <a:blip r:embed="rId2">
            <a:alphaModFix/>
          </a:blip>
          <a:srcRect b="28140" l="0" r="0" t="0"/>
          <a:stretch/>
        </p:blipFill>
        <p:spPr>
          <a:xfrm>
            <a:off x="0" y="2057400"/>
            <a:ext cx="2191500" cy="3086100"/>
          </a:xfrm>
          <a:prstGeom prst="rect">
            <a:avLst/>
          </a:prstGeom>
          <a:noFill/>
          <a:ln>
            <a:noFill/>
          </a:ln>
        </p:spPr>
      </p:pic>
      <p:sp>
        <p:nvSpPr>
          <p:cNvPr id="1450" name="Google Shape;1450;p161"/>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451" name="Google Shape;1451;p16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1452" name="Shape 1452"/>
        <p:cNvGrpSpPr/>
        <p:nvPr/>
      </p:nvGrpSpPr>
      <p:grpSpPr>
        <a:xfrm>
          <a:off x="0" y="0"/>
          <a:ext cx="0" cy="0"/>
          <a:chOff x="0" y="0"/>
          <a:chExt cx="0" cy="0"/>
        </a:xfrm>
      </p:grpSpPr>
      <p:pic>
        <p:nvPicPr>
          <p:cNvPr id="1453" name="Google Shape;1453;p162"/>
          <p:cNvPicPr preferRelativeResize="0"/>
          <p:nvPr/>
        </p:nvPicPr>
        <p:blipFill rotWithShape="1">
          <a:blip r:embed="rId2">
            <a:alphaModFix/>
          </a:blip>
          <a:srcRect b="30793" l="28213" r="28400" t="26017"/>
          <a:stretch/>
        </p:blipFill>
        <p:spPr>
          <a:xfrm>
            <a:off x="6354825" y="1435450"/>
            <a:ext cx="2263000" cy="2252800"/>
          </a:xfrm>
          <a:prstGeom prst="rect">
            <a:avLst/>
          </a:prstGeom>
          <a:noFill/>
          <a:ln>
            <a:noFill/>
          </a:ln>
        </p:spPr>
      </p:pic>
      <p:sp>
        <p:nvSpPr>
          <p:cNvPr id="1454" name="Google Shape;1454;p162"/>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rtl="0">
              <a:spcBef>
                <a:spcPts val="0"/>
              </a:spcBef>
              <a:spcAft>
                <a:spcPts val="0"/>
              </a:spcAft>
              <a:buNone/>
              <a:defRPr sz="12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pic>
        <p:nvPicPr>
          <p:cNvPr id="1455" name="Google Shape;1455;p162"/>
          <p:cNvPicPr preferRelativeResize="0"/>
          <p:nvPr/>
        </p:nvPicPr>
        <p:blipFill rotWithShape="1">
          <a:blip r:embed="rId3">
            <a:alphaModFix/>
          </a:blip>
          <a:srcRect b="0" l="0" r="0" t="0"/>
          <a:stretch/>
        </p:blipFill>
        <p:spPr>
          <a:xfrm>
            <a:off x="0" y="4571525"/>
            <a:ext cx="8585948" cy="570174"/>
          </a:xfrm>
          <a:prstGeom prst="rect">
            <a:avLst/>
          </a:prstGeom>
          <a:noFill/>
          <a:ln>
            <a:noFill/>
          </a:ln>
        </p:spPr>
      </p:pic>
      <p:sp>
        <p:nvSpPr>
          <p:cNvPr id="1456" name="Google Shape;1456;p162"/>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200">
                <a:solidFill>
                  <a:schemeClr val="accent1"/>
                </a:solidFill>
                <a:latin typeface="Montserrat"/>
                <a:ea typeface="Montserrat"/>
                <a:cs typeface="Montserrat"/>
                <a:sym typeface="Montserrat"/>
              </a:rPr>
              <a:t>Innovative technology consulting for business.</a:t>
            </a:r>
            <a:endParaRPr b="1" sz="1200">
              <a:solidFill>
                <a:schemeClr val="accent1"/>
              </a:solidFill>
              <a:latin typeface="Montserrat"/>
              <a:ea typeface="Montserrat"/>
              <a:cs typeface="Montserrat"/>
              <a:sym typeface="Montserrat"/>
            </a:endParaRPr>
          </a:p>
        </p:txBody>
      </p:sp>
      <p:pic>
        <p:nvPicPr>
          <p:cNvPr id="1457" name="Google Shape;1457;p162"/>
          <p:cNvPicPr preferRelativeResize="0"/>
          <p:nvPr/>
        </p:nvPicPr>
        <p:blipFill>
          <a:blip r:embed="rId4">
            <a:alphaModFix/>
          </a:blip>
          <a:stretch>
            <a:fillRect/>
          </a:stretch>
        </p:blipFill>
        <p:spPr>
          <a:xfrm>
            <a:off x="536477" y="292288"/>
            <a:ext cx="1923225" cy="570425"/>
          </a:xfrm>
          <a:prstGeom prst="rect">
            <a:avLst/>
          </a:prstGeom>
          <a:noFill/>
          <a:ln>
            <a:noFill/>
          </a:ln>
        </p:spPr>
      </p:pic>
      <p:sp>
        <p:nvSpPr>
          <p:cNvPr id="1458" name="Google Shape;1458;p162"/>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1459" name="Google Shape;1459;p162"/>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460" name="Google Shape;1460;p16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1461" name="Shape 1461"/>
        <p:cNvGrpSpPr/>
        <p:nvPr/>
      </p:nvGrpSpPr>
      <p:grpSpPr>
        <a:xfrm>
          <a:off x="0" y="0"/>
          <a:ext cx="0" cy="0"/>
          <a:chOff x="0" y="0"/>
          <a:chExt cx="0" cy="0"/>
        </a:xfrm>
      </p:grpSpPr>
      <p:pic>
        <p:nvPicPr>
          <p:cNvPr id="1462" name="Google Shape;1462;p163"/>
          <p:cNvPicPr preferRelativeResize="0"/>
          <p:nvPr/>
        </p:nvPicPr>
        <p:blipFill rotWithShape="1">
          <a:blip r:embed="rId2">
            <a:alphaModFix/>
          </a:blip>
          <a:srcRect b="0" l="39" r="39" t="0"/>
          <a:stretch/>
        </p:blipFill>
        <p:spPr>
          <a:xfrm>
            <a:off x="3760" y="0"/>
            <a:ext cx="9136483" cy="5143500"/>
          </a:xfrm>
          <a:prstGeom prst="rect">
            <a:avLst/>
          </a:prstGeom>
          <a:noFill/>
          <a:ln>
            <a:noFill/>
          </a:ln>
        </p:spPr>
      </p:pic>
      <p:sp>
        <p:nvSpPr>
          <p:cNvPr id="1463" name="Google Shape;1463;p16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80" name="Shape 80"/>
        <p:cNvGrpSpPr/>
        <p:nvPr/>
      </p:nvGrpSpPr>
      <p:grpSpPr>
        <a:xfrm>
          <a:off x="0" y="0"/>
          <a:ext cx="0" cy="0"/>
          <a:chOff x="0" y="0"/>
          <a:chExt cx="0" cy="0"/>
        </a:xfrm>
      </p:grpSpPr>
      <p:pic>
        <p:nvPicPr>
          <p:cNvPr id="81" name="Google Shape;81;p17"/>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82" name="Google Shape;82;p17"/>
          <p:cNvSpPr txBox="1"/>
          <p:nvPr>
            <p:ph type="title"/>
          </p:nvPr>
        </p:nvSpPr>
        <p:spPr>
          <a:xfrm>
            <a:off x="524850" y="505000"/>
            <a:ext cx="4047300" cy="4133400"/>
          </a:xfrm>
          <a:prstGeom prst="rect">
            <a:avLst/>
          </a:prstGeom>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83" name="Google Shape;83;p17"/>
          <p:cNvSpPr txBox="1"/>
          <p:nvPr>
            <p:ph idx="2" type="title"/>
          </p:nvPr>
        </p:nvSpPr>
        <p:spPr>
          <a:xfrm>
            <a:off x="2885850" y="1436475"/>
            <a:ext cx="3372300" cy="1135200"/>
          </a:xfrm>
          <a:prstGeom prst="rect">
            <a:avLst/>
          </a:prstGeom>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84" name="Google Shape;84;p17"/>
          <p:cNvSpPr txBox="1"/>
          <p:nvPr>
            <p:ph idx="1" type="subTitle"/>
          </p:nvPr>
        </p:nvSpPr>
        <p:spPr>
          <a:xfrm>
            <a:off x="2885850" y="2579475"/>
            <a:ext cx="3372300" cy="1108800"/>
          </a:xfrm>
          <a:prstGeom prst="rect">
            <a:avLst/>
          </a:prstGeom>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1600"/>
              </a:spcBef>
              <a:spcAft>
                <a:spcPts val="0"/>
              </a:spcAft>
              <a:buNone/>
              <a:defRPr>
                <a:solidFill>
                  <a:schemeClr val="accent1"/>
                </a:solidFill>
                <a:latin typeface="Montserrat"/>
                <a:ea typeface="Montserrat"/>
                <a:cs typeface="Montserrat"/>
                <a:sym typeface="Montserrat"/>
              </a:defRPr>
            </a:lvl2pPr>
            <a:lvl3pPr lvl="2" rtl="0">
              <a:spcBef>
                <a:spcPts val="1600"/>
              </a:spcBef>
              <a:spcAft>
                <a:spcPts val="0"/>
              </a:spcAft>
              <a:buNone/>
              <a:defRPr>
                <a:solidFill>
                  <a:schemeClr val="accent1"/>
                </a:solidFill>
                <a:latin typeface="Montserrat"/>
                <a:ea typeface="Montserrat"/>
                <a:cs typeface="Montserrat"/>
                <a:sym typeface="Montserrat"/>
              </a:defRPr>
            </a:lvl3pPr>
            <a:lvl4pPr lvl="3" rtl="0">
              <a:spcBef>
                <a:spcPts val="1600"/>
              </a:spcBef>
              <a:spcAft>
                <a:spcPts val="0"/>
              </a:spcAft>
              <a:buNone/>
              <a:defRPr>
                <a:solidFill>
                  <a:schemeClr val="accent1"/>
                </a:solidFill>
                <a:latin typeface="Montserrat"/>
                <a:ea typeface="Montserrat"/>
                <a:cs typeface="Montserrat"/>
                <a:sym typeface="Montserrat"/>
              </a:defRPr>
            </a:lvl4pPr>
            <a:lvl5pPr lvl="4" rtl="0">
              <a:spcBef>
                <a:spcPts val="1600"/>
              </a:spcBef>
              <a:spcAft>
                <a:spcPts val="0"/>
              </a:spcAft>
              <a:buNone/>
              <a:defRPr>
                <a:solidFill>
                  <a:schemeClr val="accent1"/>
                </a:solidFill>
                <a:latin typeface="Montserrat"/>
                <a:ea typeface="Montserrat"/>
                <a:cs typeface="Montserrat"/>
                <a:sym typeface="Montserrat"/>
              </a:defRPr>
            </a:lvl5pPr>
            <a:lvl6pPr lvl="5" rtl="0">
              <a:spcBef>
                <a:spcPts val="1600"/>
              </a:spcBef>
              <a:spcAft>
                <a:spcPts val="0"/>
              </a:spcAft>
              <a:buNone/>
              <a:defRPr>
                <a:solidFill>
                  <a:schemeClr val="accent1"/>
                </a:solidFill>
                <a:latin typeface="Montserrat"/>
                <a:ea typeface="Montserrat"/>
                <a:cs typeface="Montserrat"/>
                <a:sym typeface="Montserrat"/>
              </a:defRPr>
            </a:lvl6pPr>
            <a:lvl7pPr lvl="6" rtl="0">
              <a:spcBef>
                <a:spcPts val="1600"/>
              </a:spcBef>
              <a:spcAft>
                <a:spcPts val="0"/>
              </a:spcAft>
              <a:buNone/>
              <a:defRPr>
                <a:solidFill>
                  <a:schemeClr val="accent1"/>
                </a:solidFill>
                <a:latin typeface="Montserrat"/>
                <a:ea typeface="Montserrat"/>
                <a:cs typeface="Montserrat"/>
                <a:sym typeface="Montserrat"/>
              </a:defRPr>
            </a:lvl7pPr>
            <a:lvl8pPr lvl="7" rtl="0">
              <a:spcBef>
                <a:spcPts val="1600"/>
              </a:spcBef>
              <a:spcAft>
                <a:spcPts val="0"/>
              </a:spcAft>
              <a:buNone/>
              <a:defRPr>
                <a:solidFill>
                  <a:schemeClr val="accent1"/>
                </a:solidFill>
                <a:latin typeface="Montserrat"/>
                <a:ea typeface="Montserrat"/>
                <a:cs typeface="Montserrat"/>
                <a:sym typeface="Montserrat"/>
              </a:defRPr>
            </a:lvl8pPr>
            <a:lvl9pPr lvl="8" rtl="0">
              <a:spcBef>
                <a:spcPts val="1600"/>
              </a:spcBef>
              <a:spcAft>
                <a:spcPts val="1600"/>
              </a:spcAft>
              <a:buNone/>
              <a:defRPr>
                <a:solidFill>
                  <a:schemeClr val="accent1"/>
                </a:solidFill>
                <a:latin typeface="Montserrat"/>
                <a:ea typeface="Montserrat"/>
                <a:cs typeface="Montserrat"/>
                <a:sym typeface="Montserrat"/>
              </a:defRPr>
            </a:lvl9pPr>
          </a:lstStyle>
          <a:p/>
        </p:txBody>
      </p:sp>
      <p:pic>
        <p:nvPicPr>
          <p:cNvPr id="85" name="Google Shape;85;p1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86" name="Google Shape;86;p17"/>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1464" name="Shape 1464"/>
        <p:cNvGrpSpPr/>
        <p:nvPr/>
      </p:nvGrpSpPr>
      <p:grpSpPr>
        <a:xfrm>
          <a:off x="0" y="0"/>
          <a:ext cx="0" cy="0"/>
          <a:chOff x="0" y="0"/>
          <a:chExt cx="0" cy="0"/>
        </a:xfrm>
      </p:grpSpPr>
      <p:pic>
        <p:nvPicPr>
          <p:cNvPr id="1465" name="Google Shape;1465;p164"/>
          <p:cNvPicPr preferRelativeResize="0"/>
          <p:nvPr/>
        </p:nvPicPr>
        <p:blipFill rotWithShape="1">
          <a:blip r:embed="rId2">
            <a:alphaModFix/>
          </a:blip>
          <a:srcRect b="0" l="88039" r="0" t="0"/>
          <a:stretch/>
        </p:blipFill>
        <p:spPr>
          <a:xfrm>
            <a:off x="8435173" y="1807175"/>
            <a:ext cx="708828" cy="3336326"/>
          </a:xfrm>
          <a:prstGeom prst="rect">
            <a:avLst/>
          </a:prstGeom>
          <a:noFill/>
          <a:ln>
            <a:noFill/>
          </a:ln>
        </p:spPr>
      </p:pic>
      <p:sp>
        <p:nvSpPr>
          <p:cNvPr id="1466" name="Google Shape;1466;p16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1467" name="Google Shape;1467;p16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468" name="Google Shape;1468;p16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1469" name="Google Shape;1469;p16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470" name="Google Shape;1470;p16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1471" name="Shape 1471"/>
        <p:cNvGrpSpPr/>
        <p:nvPr/>
      </p:nvGrpSpPr>
      <p:grpSpPr>
        <a:xfrm>
          <a:off x="0" y="0"/>
          <a:ext cx="0" cy="0"/>
          <a:chOff x="0" y="0"/>
          <a:chExt cx="0" cy="0"/>
        </a:xfrm>
      </p:grpSpPr>
      <p:pic>
        <p:nvPicPr>
          <p:cNvPr id="1472" name="Google Shape;1472;p165"/>
          <p:cNvPicPr preferRelativeResize="0"/>
          <p:nvPr/>
        </p:nvPicPr>
        <p:blipFill>
          <a:blip r:embed="rId2">
            <a:alphaModFix/>
          </a:blip>
          <a:stretch>
            <a:fillRect/>
          </a:stretch>
        </p:blipFill>
        <p:spPr>
          <a:xfrm>
            <a:off x="7350400" y="1806608"/>
            <a:ext cx="1793599" cy="3336891"/>
          </a:xfrm>
          <a:prstGeom prst="rect">
            <a:avLst/>
          </a:prstGeom>
          <a:noFill/>
          <a:ln>
            <a:noFill/>
          </a:ln>
        </p:spPr>
      </p:pic>
      <p:pic>
        <p:nvPicPr>
          <p:cNvPr id="1473" name="Google Shape;1473;p165"/>
          <p:cNvPicPr preferRelativeResize="0"/>
          <p:nvPr/>
        </p:nvPicPr>
        <p:blipFill rotWithShape="1">
          <a:blip r:embed="rId2">
            <a:alphaModFix/>
          </a:blip>
          <a:srcRect b="9" l="0" r="0" t="9"/>
          <a:stretch/>
        </p:blipFill>
        <p:spPr>
          <a:xfrm>
            <a:off x="7350388" y="1807175"/>
            <a:ext cx="1793613" cy="3336326"/>
          </a:xfrm>
          <a:prstGeom prst="rect">
            <a:avLst/>
          </a:prstGeom>
          <a:noFill/>
          <a:ln>
            <a:noFill/>
          </a:ln>
        </p:spPr>
      </p:pic>
      <p:sp>
        <p:nvSpPr>
          <p:cNvPr id="1474" name="Google Shape;1474;p16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1475" name="Google Shape;1475;p165"/>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476" name="Google Shape;1476;p16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477" name="Google Shape;1477;p16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1478" name="Google Shape;1478;p165"/>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1479" name="Shape 1479"/>
        <p:cNvGrpSpPr/>
        <p:nvPr/>
      </p:nvGrpSpPr>
      <p:grpSpPr>
        <a:xfrm>
          <a:off x="0" y="0"/>
          <a:ext cx="0" cy="0"/>
          <a:chOff x="0" y="0"/>
          <a:chExt cx="0" cy="0"/>
        </a:xfrm>
      </p:grpSpPr>
      <p:pic>
        <p:nvPicPr>
          <p:cNvPr id="1480" name="Google Shape;1480;p166"/>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1481" name="Google Shape;1481;p166"/>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1482" name="Google Shape;1482;p166"/>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483" name="Google Shape;1483;p166"/>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1484" name="Google Shape;1484;p16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485" name="Google Shape;1485;p16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1486" name="Shape 1486"/>
        <p:cNvGrpSpPr/>
        <p:nvPr/>
      </p:nvGrpSpPr>
      <p:grpSpPr>
        <a:xfrm>
          <a:off x="0" y="0"/>
          <a:ext cx="0" cy="0"/>
          <a:chOff x="0" y="0"/>
          <a:chExt cx="0" cy="0"/>
        </a:xfrm>
      </p:grpSpPr>
      <p:pic>
        <p:nvPicPr>
          <p:cNvPr id="1487" name="Google Shape;1487;p167"/>
          <p:cNvPicPr preferRelativeResize="0"/>
          <p:nvPr/>
        </p:nvPicPr>
        <p:blipFill rotWithShape="1">
          <a:blip r:embed="rId2">
            <a:alphaModFix/>
          </a:blip>
          <a:srcRect b="29" l="0" r="0" t="39"/>
          <a:stretch/>
        </p:blipFill>
        <p:spPr>
          <a:xfrm>
            <a:off x="6892243" y="2346254"/>
            <a:ext cx="2251759" cy="450991"/>
          </a:xfrm>
          <a:prstGeom prst="rect">
            <a:avLst/>
          </a:prstGeom>
          <a:noFill/>
          <a:ln>
            <a:noFill/>
          </a:ln>
        </p:spPr>
      </p:pic>
      <p:sp>
        <p:nvSpPr>
          <p:cNvPr id="1488" name="Google Shape;1488;p167"/>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1489" name="Google Shape;1489;p167"/>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490" name="Google Shape;1490;p16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491" name="Google Shape;1491;p16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1492" name="Google Shape;1492;p167"/>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1493" name="Shape 1493"/>
        <p:cNvGrpSpPr/>
        <p:nvPr/>
      </p:nvGrpSpPr>
      <p:grpSpPr>
        <a:xfrm>
          <a:off x="0" y="0"/>
          <a:ext cx="0" cy="0"/>
          <a:chOff x="0" y="0"/>
          <a:chExt cx="0" cy="0"/>
        </a:xfrm>
      </p:grpSpPr>
      <p:pic>
        <p:nvPicPr>
          <p:cNvPr id="1494" name="Google Shape;1494;p168"/>
          <p:cNvPicPr preferRelativeResize="0"/>
          <p:nvPr/>
        </p:nvPicPr>
        <p:blipFill>
          <a:blip r:embed="rId2">
            <a:alphaModFix/>
          </a:blip>
          <a:stretch>
            <a:fillRect/>
          </a:stretch>
        </p:blipFill>
        <p:spPr>
          <a:xfrm>
            <a:off x="6892243" y="1445871"/>
            <a:ext cx="2251760" cy="2251760"/>
          </a:xfrm>
          <a:prstGeom prst="rect">
            <a:avLst/>
          </a:prstGeom>
          <a:noFill/>
          <a:ln>
            <a:noFill/>
          </a:ln>
        </p:spPr>
      </p:pic>
      <p:sp>
        <p:nvSpPr>
          <p:cNvPr id="1495" name="Google Shape;1495;p168"/>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1496" name="Google Shape;1496;p168"/>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497" name="Google Shape;1497;p16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498" name="Google Shape;1498;p16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1499" name="Google Shape;1499;p168"/>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1500" name="Shape 1500"/>
        <p:cNvGrpSpPr/>
        <p:nvPr/>
      </p:nvGrpSpPr>
      <p:grpSpPr>
        <a:xfrm>
          <a:off x="0" y="0"/>
          <a:ext cx="0" cy="0"/>
          <a:chOff x="0" y="0"/>
          <a:chExt cx="0" cy="0"/>
        </a:xfrm>
      </p:grpSpPr>
      <p:pic>
        <p:nvPicPr>
          <p:cNvPr id="1501" name="Google Shape;1501;p169"/>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1502" name="Google Shape;1502;p169"/>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1503" name="Google Shape;1503;p169"/>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504" name="Google Shape;1504;p169"/>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pic>
        <p:nvPicPr>
          <p:cNvPr id="1505" name="Google Shape;1505;p16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1506" name="Google Shape;1506;p16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1507" name="Shape 1507"/>
        <p:cNvGrpSpPr/>
        <p:nvPr/>
      </p:nvGrpSpPr>
      <p:grpSpPr>
        <a:xfrm>
          <a:off x="0" y="0"/>
          <a:ext cx="0" cy="0"/>
          <a:chOff x="0" y="0"/>
          <a:chExt cx="0" cy="0"/>
        </a:xfrm>
      </p:grpSpPr>
      <p:pic>
        <p:nvPicPr>
          <p:cNvPr id="1508" name="Google Shape;1508;p170"/>
          <p:cNvPicPr preferRelativeResize="0"/>
          <p:nvPr/>
        </p:nvPicPr>
        <p:blipFill rotWithShape="1">
          <a:blip r:embed="rId2">
            <a:alphaModFix/>
          </a:blip>
          <a:srcRect b="19" l="0" r="0" t="19"/>
          <a:stretch/>
        </p:blipFill>
        <p:spPr>
          <a:xfrm>
            <a:off x="7103565" y="1807175"/>
            <a:ext cx="2040434" cy="3327096"/>
          </a:xfrm>
          <a:prstGeom prst="rect">
            <a:avLst/>
          </a:prstGeom>
          <a:noFill/>
          <a:ln>
            <a:noFill/>
          </a:ln>
        </p:spPr>
      </p:pic>
      <p:sp>
        <p:nvSpPr>
          <p:cNvPr id="1509" name="Google Shape;1509;p170"/>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1510" name="Google Shape;1510;p170"/>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511" name="Google Shape;1511;p170"/>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
        <p:nvSpPr>
          <p:cNvPr id="1512" name="Google Shape;1512;p17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13" name="Google Shape;1513;p17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1514" name="Shape 1514"/>
        <p:cNvGrpSpPr/>
        <p:nvPr/>
      </p:nvGrpSpPr>
      <p:grpSpPr>
        <a:xfrm>
          <a:off x="0" y="0"/>
          <a:ext cx="0" cy="0"/>
          <a:chOff x="0" y="0"/>
          <a:chExt cx="0" cy="0"/>
        </a:xfrm>
      </p:grpSpPr>
      <p:pic>
        <p:nvPicPr>
          <p:cNvPr id="1515" name="Google Shape;1515;p171"/>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1516" name="Google Shape;1516;p171"/>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
        <p:nvSpPr>
          <p:cNvPr id="1517" name="Google Shape;1517;p171"/>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1518" name="Google Shape;1518;p17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1519" name="Google Shape;1519;p17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1520" name="Shape 1520"/>
        <p:cNvGrpSpPr/>
        <p:nvPr/>
      </p:nvGrpSpPr>
      <p:grpSpPr>
        <a:xfrm>
          <a:off x="0" y="0"/>
          <a:ext cx="0" cy="0"/>
          <a:chOff x="0" y="0"/>
          <a:chExt cx="0" cy="0"/>
        </a:xfrm>
      </p:grpSpPr>
      <p:pic>
        <p:nvPicPr>
          <p:cNvPr id="1521" name="Google Shape;1521;p172"/>
          <p:cNvPicPr preferRelativeResize="0"/>
          <p:nvPr/>
        </p:nvPicPr>
        <p:blipFill rotWithShape="1">
          <a:blip r:embed="rId2">
            <a:alphaModFix/>
          </a:blip>
          <a:srcRect b="0" l="0" r="43515" t="0"/>
          <a:stretch/>
        </p:blipFill>
        <p:spPr>
          <a:xfrm rot="10800000">
            <a:off x="0" y="0"/>
            <a:ext cx="3340826" cy="5143501"/>
          </a:xfrm>
          <a:prstGeom prst="rect">
            <a:avLst/>
          </a:prstGeom>
          <a:noFill/>
          <a:ln>
            <a:noFill/>
          </a:ln>
        </p:spPr>
      </p:pic>
      <p:sp>
        <p:nvSpPr>
          <p:cNvPr id="1522" name="Google Shape;1522;p172"/>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pic>
        <p:nvPicPr>
          <p:cNvPr id="1523" name="Google Shape;1523;p17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1524" name="Google Shape;1524;p17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1525" name="Shape 1525"/>
        <p:cNvGrpSpPr/>
        <p:nvPr/>
      </p:nvGrpSpPr>
      <p:grpSpPr>
        <a:xfrm>
          <a:off x="0" y="0"/>
          <a:ext cx="0" cy="0"/>
          <a:chOff x="0" y="0"/>
          <a:chExt cx="0" cy="0"/>
        </a:xfrm>
      </p:grpSpPr>
      <p:pic>
        <p:nvPicPr>
          <p:cNvPr id="1526" name="Google Shape;1526;p173"/>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1527" name="Google Shape;1527;p173"/>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p:txBody>
      </p:sp>
      <p:sp>
        <p:nvSpPr>
          <p:cNvPr id="1528" name="Google Shape;1528;p173"/>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529" name="Google Shape;1529;p17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30" name="Google Shape;1530;p17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87" name="Shape 87"/>
        <p:cNvGrpSpPr/>
        <p:nvPr/>
      </p:nvGrpSpPr>
      <p:grpSpPr>
        <a:xfrm>
          <a:off x="0" y="0"/>
          <a:ext cx="0" cy="0"/>
          <a:chOff x="0" y="0"/>
          <a:chExt cx="0" cy="0"/>
        </a:xfrm>
      </p:grpSpPr>
      <p:pic>
        <p:nvPicPr>
          <p:cNvPr id="88" name="Google Shape;88;p18"/>
          <p:cNvPicPr preferRelativeResize="0"/>
          <p:nvPr/>
        </p:nvPicPr>
        <p:blipFill>
          <a:blip r:embed="rId2">
            <a:alphaModFix/>
          </a:blip>
          <a:stretch>
            <a:fillRect/>
          </a:stretch>
        </p:blipFill>
        <p:spPr>
          <a:xfrm>
            <a:off x="6892243" y="1445871"/>
            <a:ext cx="2251760" cy="2251760"/>
          </a:xfrm>
          <a:prstGeom prst="rect">
            <a:avLst/>
          </a:prstGeom>
          <a:noFill/>
          <a:ln>
            <a:noFill/>
          </a:ln>
        </p:spPr>
      </p:pic>
      <p:sp>
        <p:nvSpPr>
          <p:cNvPr id="89" name="Google Shape;89;p18"/>
          <p:cNvSpPr txBox="1"/>
          <p:nvPr>
            <p:ph type="title"/>
          </p:nvPr>
        </p:nvSpPr>
        <p:spPr>
          <a:xfrm>
            <a:off x="524850" y="505000"/>
            <a:ext cx="4047300" cy="4133400"/>
          </a:xfrm>
          <a:prstGeom prst="rect">
            <a:avLst/>
          </a:prstGeom>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90" name="Google Shape;90;p18"/>
          <p:cNvSpPr txBox="1"/>
          <p:nvPr>
            <p:ph idx="2" type="title"/>
          </p:nvPr>
        </p:nvSpPr>
        <p:spPr>
          <a:xfrm>
            <a:off x="2885850" y="1436475"/>
            <a:ext cx="3372300" cy="1135200"/>
          </a:xfrm>
          <a:prstGeom prst="rect">
            <a:avLst/>
          </a:prstGeom>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91" name="Google Shape;91;p18"/>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pic>
        <p:nvPicPr>
          <p:cNvPr id="92" name="Google Shape;92;p1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93" name="Google Shape;93;p18"/>
          <p:cNvSpPr txBox="1"/>
          <p:nvPr>
            <p:ph idx="1" type="subTitle"/>
          </p:nvPr>
        </p:nvSpPr>
        <p:spPr>
          <a:xfrm>
            <a:off x="2885850" y="2579475"/>
            <a:ext cx="3372300" cy="1108800"/>
          </a:xfrm>
          <a:prstGeom prst="rect">
            <a:avLst/>
          </a:prstGeom>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1600"/>
              </a:spcBef>
              <a:spcAft>
                <a:spcPts val="0"/>
              </a:spcAft>
              <a:buNone/>
              <a:defRPr>
                <a:solidFill>
                  <a:schemeClr val="accent1"/>
                </a:solidFill>
                <a:latin typeface="Montserrat"/>
                <a:ea typeface="Montserrat"/>
                <a:cs typeface="Montserrat"/>
                <a:sym typeface="Montserrat"/>
              </a:defRPr>
            </a:lvl2pPr>
            <a:lvl3pPr lvl="2" rtl="0">
              <a:spcBef>
                <a:spcPts val="1600"/>
              </a:spcBef>
              <a:spcAft>
                <a:spcPts val="0"/>
              </a:spcAft>
              <a:buNone/>
              <a:defRPr>
                <a:solidFill>
                  <a:schemeClr val="accent1"/>
                </a:solidFill>
                <a:latin typeface="Montserrat"/>
                <a:ea typeface="Montserrat"/>
                <a:cs typeface="Montserrat"/>
                <a:sym typeface="Montserrat"/>
              </a:defRPr>
            </a:lvl3pPr>
            <a:lvl4pPr lvl="3" rtl="0">
              <a:spcBef>
                <a:spcPts val="1600"/>
              </a:spcBef>
              <a:spcAft>
                <a:spcPts val="0"/>
              </a:spcAft>
              <a:buNone/>
              <a:defRPr>
                <a:solidFill>
                  <a:schemeClr val="accent1"/>
                </a:solidFill>
                <a:latin typeface="Montserrat"/>
                <a:ea typeface="Montserrat"/>
                <a:cs typeface="Montserrat"/>
                <a:sym typeface="Montserrat"/>
              </a:defRPr>
            </a:lvl4pPr>
            <a:lvl5pPr lvl="4" rtl="0">
              <a:spcBef>
                <a:spcPts val="1600"/>
              </a:spcBef>
              <a:spcAft>
                <a:spcPts val="0"/>
              </a:spcAft>
              <a:buNone/>
              <a:defRPr>
                <a:solidFill>
                  <a:schemeClr val="accent1"/>
                </a:solidFill>
                <a:latin typeface="Montserrat"/>
                <a:ea typeface="Montserrat"/>
                <a:cs typeface="Montserrat"/>
                <a:sym typeface="Montserrat"/>
              </a:defRPr>
            </a:lvl5pPr>
            <a:lvl6pPr lvl="5" rtl="0">
              <a:spcBef>
                <a:spcPts val="1600"/>
              </a:spcBef>
              <a:spcAft>
                <a:spcPts val="0"/>
              </a:spcAft>
              <a:buNone/>
              <a:defRPr>
                <a:solidFill>
                  <a:schemeClr val="accent1"/>
                </a:solidFill>
                <a:latin typeface="Montserrat"/>
                <a:ea typeface="Montserrat"/>
                <a:cs typeface="Montserrat"/>
                <a:sym typeface="Montserrat"/>
              </a:defRPr>
            </a:lvl6pPr>
            <a:lvl7pPr lvl="6" rtl="0">
              <a:spcBef>
                <a:spcPts val="1600"/>
              </a:spcBef>
              <a:spcAft>
                <a:spcPts val="0"/>
              </a:spcAft>
              <a:buNone/>
              <a:defRPr>
                <a:solidFill>
                  <a:schemeClr val="accent1"/>
                </a:solidFill>
                <a:latin typeface="Montserrat"/>
                <a:ea typeface="Montserrat"/>
                <a:cs typeface="Montserrat"/>
                <a:sym typeface="Montserrat"/>
              </a:defRPr>
            </a:lvl7pPr>
            <a:lvl8pPr lvl="7" rtl="0">
              <a:spcBef>
                <a:spcPts val="1600"/>
              </a:spcBef>
              <a:spcAft>
                <a:spcPts val="0"/>
              </a:spcAft>
              <a:buNone/>
              <a:defRPr>
                <a:solidFill>
                  <a:schemeClr val="accent1"/>
                </a:solidFill>
                <a:latin typeface="Montserrat"/>
                <a:ea typeface="Montserrat"/>
                <a:cs typeface="Montserrat"/>
                <a:sym typeface="Montserrat"/>
              </a:defRPr>
            </a:lvl8pPr>
            <a:lvl9pPr lvl="8" rtl="0">
              <a:spcBef>
                <a:spcPts val="1600"/>
              </a:spcBef>
              <a:spcAft>
                <a:spcPts val="160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1531" name="Shape 1531"/>
        <p:cNvGrpSpPr/>
        <p:nvPr/>
      </p:nvGrpSpPr>
      <p:grpSpPr>
        <a:xfrm>
          <a:off x="0" y="0"/>
          <a:ext cx="0" cy="0"/>
          <a:chOff x="0" y="0"/>
          <a:chExt cx="0" cy="0"/>
        </a:xfrm>
      </p:grpSpPr>
      <p:pic>
        <p:nvPicPr>
          <p:cNvPr id="1532" name="Google Shape;1532;p174"/>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1533" name="Google Shape;1533;p174"/>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534" name="Google Shape;1534;p17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35" name="Google Shape;1535;p17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1536" name="Shape 1536"/>
        <p:cNvGrpSpPr/>
        <p:nvPr/>
      </p:nvGrpSpPr>
      <p:grpSpPr>
        <a:xfrm>
          <a:off x="0" y="0"/>
          <a:ext cx="0" cy="0"/>
          <a:chOff x="0" y="0"/>
          <a:chExt cx="0" cy="0"/>
        </a:xfrm>
      </p:grpSpPr>
      <p:pic>
        <p:nvPicPr>
          <p:cNvPr id="1537" name="Google Shape;1537;p175"/>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1538" name="Google Shape;1538;p175"/>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539" name="Google Shape;1539;p17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40" name="Google Shape;1540;p17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1541" name="Shape 1541"/>
        <p:cNvGrpSpPr/>
        <p:nvPr/>
      </p:nvGrpSpPr>
      <p:grpSpPr>
        <a:xfrm>
          <a:off x="0" y="0"/>
          <a:ext cx="0" cy="0"/>
          <a:chOff x="0" y="0"/>
          <a:chExt cx="0" cy="0"/>
        </a:xfrm>
      </p:grpSpPr>
      <p:pic>
        <p:nvPicPr>
          <p:cNvPr id="1542" name="Google Shape;1542;p176"/>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1543" name="Google Shape;1543;p176"/>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9pPr>
          </a:lstStyle>
          <a:p/>
        </p:txBody>
      </p:sp>
      <p:sp>
        <p:nvSpPr>
          <p:cNvPr id="1544" name="Google Shape;1544;p176"/>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545" name="Google Shape;1545;p17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46" name="Google Shape;1546;p17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1547" name="Shape 1547"/>
        <p:cNvGrpSpPr/>
        <p:nvPr/>
      </p:nvGrpSpPr>
      <p:grpSpPr>
        <a:xfrm>
          <a:off x="0" y="0"/>
          <a:ext cx="0" cy="0"/>
          <a:chOff x="0" y="0"/>
          <a:chExt cx="0" cy="0"/>
        </a:xfrm>
      </p:grpSpPr>
      <p:pic>
        <p:nvPicPr>
          <p:cNvPr id="1548" name="Google Shape;1548;p177"/>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1549" name="Google Shape;1549;p177"/>
          <p:cNvPicPr preferRelativeResize="0"/>
          <p:nvPr/>
        </p:nvPicPr>
        <p:blipFill>
          <a:blip r:embed="rId3">
            <a:alphaModFix/>
          </a:blip>
          <a:stretch>
            <a:fillRect/>
          </a:stretch>
        </p:blipFill>
        <p:spPr>
          <a:xfrm>
            <a:off x="0" y="-1"/>
            <a:ext cx="8369900" cy="5143501"/>
          </a:xfrm>
          <a:prstGeom prst="rect">
            <a:avLst/>
          </a:prstGeom>
          <a:noFill/>
          <a:ln>
            <a:noFill/>
          </a:ln>
        </p:spPr>
      </p:pic>
      <p:sp>
        <p:nvSpPr>
          <p:cNvPr id="1550" name="Google Shape;1550;p177"/>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551" name="Google Shape;1551;p177"/>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1552" name="Google Shape;1552;p17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53" name="Google Shape;1553;p177"/>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1554" name="Shape 1554"/>
        <p:cNvGrpSpPr/>
        <p:nvPr/>
      </p:nvGrpSpPr>
      <p:grpSpPr>
        <a:xfrm>
          <a:off x="0" y="0"/>
          <a:ext cx="0" cy="0"/>
          <a:chOff x="0" y="0"/>
          <a:chExt cx="0" cy="0"/>
        </a:xfrm>
      </p:grpSpPr>
      <p:pic>
        <p:nvPicPr>
          <p:cNvPr id="1555" name="Google Shape;1555;p178"/>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1556" name="Google Shape;1556;p178"/>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1557" name="Google Shape;1557;p178"/>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558" name="Google Shape;1558;p17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59" name="Google Shape;1559;p178"/>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1560" name="Shape 1560"/>
        <p:cNvGrpSpPr/>
        <p:nvPr/>
      </p:nvGrpSpPr>
      <p:grpSpPr>
        <a:xfrm>
          <a:off x="0" y="0"/>
          <a:ext cx="0" cy="0"/>
          <a:chOff x="0" y="0"/>
          <a:chExt cx="0" cy="0"/>
        </a:xfrm>
      </p:grpSpPr>
      <p:pic>
        <p:nvPicPr>
          <p:cNvPr id="1561" name="Google Shape;1561;p179"/>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1562" name="Google Shape;1562;p179"/>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1563" name="Google Shape;1563;p179"/>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564" name="Google Shape;1564;p17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65" name="Google Shape;1565;p179"/>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1566" name="Shape 1566"/>
        <p:cNvGrpSpPr/>
        <p:nvPr/>
      </p:nvGrpSpPr>
      <p:grpSpPr>
        <a:xfrm>
          <a:off x="0" y="0"/>
          <a:ext cx="0" cy="0"/>
          <a:chOff x="0" y="0"/>
          <a:chExt cx="0" cy="0"/>
        </a:xfrm>
      </p:grpSpPr>
      <p:pic>
        <p:nvPicPr>
          <p:cNvPr id="1567" name="Google Shape;1567;p180"/>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1568" name="Google Shape;1568;p180"/>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1569" name="Google Shape;1569;p180"/>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1570" name="Google Shape;1570;p180"/>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chemeClr val="accent1"/>
                </a:solidFill>
                <a:latin typeface="Montserrat"/>
                <a:ea typeface="Montserrat"/>
                <a:cs typeface="Montserrat"/>
                <a:sym typeface="Montserrat"/>
              </a:defRPr>
            </a:lvl1pPr>
            <a:lvl2pPr lvl="1" rtl="0">
              <a:spcBef>
                <a:spcPts val="0"/>
              </a:spcBef>
              <a:spcAft>
                <a:spcPts val="0"/>
              </a:spcAft>
              <a:buNone/>
              <a:defRPr b="1">
                <a:solidFill>
                  <a:schemeClr val="accent1"/>
                </a:solidFill>
                <a:latin typeface="Montserrat"/>
                <a:ea typeface="Montserrat"/>
                <a:cs typeface="Montserrat"/>
                <a:sym typeface="Montserrat"/>
              </a:defRPr>
            </a:lvl2pPr>
            <a:lvl3pPr lvl="2" rtl="0">
              <a:spcBef>
                <a:spcPts val="0"/>
              </a:spcBef>
              <a:spcAft>
                <a:spcPts val="0"/>
              </a:spcAft>
              <a:buNone/>
              <a:defRPr b="1">
                <a:solidFill>
                  <a:schemeClr val="accent1"/>
                </a:solidFill>
                <a:latin typeface="Montserrat"/>
                <a:ea typeface="Montserrat"/>
                <a:cs typeface="Montserrat"/>
                <a:sym typeface="Montserrat"/>
              </a:defRPr>
            </a:lvl3pPr>
            <a:lvl4pPr lvl="3" rtl="0">
              <a:spcBef>
                <a:spcPts val="0"/>
              </a:spcBef>
              <a:spcAft>
                <a:spcPts val="0"/>
              </a:spcAft>
              <a:buNone/>
              <a:defRPr b="1">
                <a:solidFill>
                  <a:schemeClr val="accent1"/>
                </a:solidFill>
                <a:latin typeface="Montserrat"/>
                <a:ea typeface="Montserrat"/>
                <a:cs typeface="Montserrat"/>
                <a:sym typeface="Montserrat"/>
              </a:defRPr>
            </a:lvl4pPr>
            <a:lvl5pPr lvl="4" rtl="0">
              <a:spcBef>
                <a:spcPts val="0"/>
              </a:spcBef>
              <a:spcAft>
                <a:spcPts val="0"/>
              </a:spcAft>
              <a:buNone/>
              <a:defRPr b="1">
                <a:solidFill>
                  <a:schemeClr val="accent1"/>
                </a:solidFill>
                <a:latin typeface="Montserrat"/>
                <a:ea typeface="Montserrat"/>
                <a:cs typeface="Montserrat"/>
                <a:sym typeface="Montserrat"/>
              </a:defRPr>
            </a:lvl5pPr>
            <a:lvl6pPr lvl="5" rtl="0">
              <a:spcBef>
                <a:spcPts val="0"/>
              </a:spcBef>
              <a:spcAft>
                <a:spcPts val="0"/>
              </a:spcAft>
              <a:buNone/>
              <a:defRPr b="1">
                <a:solidFill>
                  <a:schemeClr val="accent1"/>
                </a:solidFill>
                <a:latin typeface="Montserrat"/>
                <a:ea typeface="Montserrat"/>
                <a:cs typeface="Montserrat"/>
                <a:sym typeface="Montserrat"/>
              </a:defRPr>
            </a:lvl6pPr>
            <a:lvl7pPr lvl="6" rtl="0">
              <a:spcBef>
                <a:spcPts val="0"/>
              </a:spcBef>
              <a:spcAft>
                <a:spcPts val="0"/>
              </a:spcAft>
              <a:buNone/>
              <a:defRPr b="1">
                <a:solidFill>
                  <a:schemeClr val="accent1"/>
                </a:solidFill>
                <a:latin typeface="Montserrat"/>
                <a:ea typeface="Montserrat"/>
                <a:cs typeface="Montserrat"/>
                <a:sym typeface="Montserrat"/>
              </a:defRPr>
            </a:lvl7pPr>
            <a:lvl8pPr lvl="7" rtl="0">
              <a:spcBef>
                <a:spcPts val="0"/>
              </a:spcBef>
              <a:spcAft>
                <a:spcPts val="0"/>
              </a:spcAft>
              <a:buNone/>
              <a:defRPr b="1">
                <a:solidFill>
                  <a:schemeClr val="accent1"/>
                </a:solidFill>
                <a:latin typeface="Montserrat"/>
                <a:ea typeface="Montserrat"/>
                <a:cs typeface="Montserrat"/>
                <a:sym typeface="Montserrat"/>
              </a:defRPr>
            </a:lvl8pPr>
            <a:lvl9pPr lvl="8" rtl="0">
              <a:spcBef>
                <a:spcPts val="0"/>
              </a:spcBef>
              <a:spcAft>
                <a:spcPts val="0"/>
              </a:spcAft>
              <a:buNone/>
              <a:defRPr b="1">
                <a:solidFill>
                  <a:schemeClr val="accent1"/>
                </a:solidFill>
                <a:latin typeface="Montserrat"/>
                <a:ea typeface="Montserrat"/>
                <a:cs typeface="Montserrat"/>
                <a:sym typeface="Montserrat"/>
              </a:defRPr>
            </a:lvl9pPr>
          </a:lstStyle>
          <a:p/>
        </p:txBody>
      </p:sp>
      <p:sp>
        <p:nvSpPr>
          <p:cNvPr id="1571" name="Google Shape;1571;p180"/>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1572" name="Google Shape;1572;p18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73" name="Google Shape;1573;p180"/>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1574" name="Google Shape;1574;p180"/>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1575" name="Shape 1575"/>
        <p:cNvGrpSpPr/>
        <p:nvPr/>
      </p:nvGrpSpPr>
      <p:grpSpPr>
        <a:xfrm>
          <a:off x="0" y="0"/>
          <a:ext cx="0" cy="0"/>
          <a:chOff x="0" y="0"/>
          <a:chExt cx="0" cy="0"/>
        </a:xfrm>
      </p:grpSpPr>
      <p:sp>
        <p:nvSpPr>
          <p:cNvPr id="1576" name="Google Shape;1576;p181"/>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577" name="Google Shape;1577;p181"/>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dk2"/>
                </a:solidFill>
                <a:latin typeface="Montserrat"/>
                <a:ea typeface="Montserrat"/>
                <a:cs typeface="Montserrat"/>
                <a:sym typeface="Montserrat"/>
              </a:defRPr>
            </a:lvl1pPr>
            <a:lvl2pPr lvl="1" rtl="0">
              <a:spcBef>
                <a:spcPts val="0"/>
              </a:spcBef>
              <a:spcAft>
                <a:spcPts val="0"/>
              </a:spcAft>
              <a:buNone/>
              <a:defRPr sz="1000">
                <a:solidFill>
                  <a:schemeClr val="dk2"/>
                </a:solidFill>
                <a:latin typeface="Montserrat"/>
                <a:ea typeface="Montserrat"/>
                <a:cs typeface="Montserrat"/>
                <a:sym typeface="Montserrat"/>
              </a:defRPr>
            </a:lvl2pPr>
            <a:lvl3pPr lvl="2" rtl="0">
              <a:spcBef>
                <a:spcPts val="0"/>
              </a:spcBef>
              <a:spcAft>
                <a:spcPts val="0"/>
              </a:spcAft>
              <a:buNone/>
              <a:defRPr sz="1000">
                <a:solidFill>
                  <a:schemeClr val="dk2"/>
                </a:solidFill>
                <a:latin typeface="Montserrat"/>
                <a:ea typeface="Montserrat"/>
                <a:cs typeface="Montserrat"/>
                <a:sym typeface="Montserrat"/>
              </a:defRPr>
            </a:lvl3pPr>
            <a:lvl4pPr lvl="3" rtl="0">
              <a:spcBef>
                <a:spcPts val="0"/>
              </a:spcBef>
              <a:spcAft>
                <a:spcPts val="0"/>
              </a:spcAft>
              <a:buNone/>
              <a:defRPr sz="1000">
                <a:solidFill>
                  <a:schemeClr val="dk2"/>
                </a:solidFill>
                <a:latin typeface="Montserrat"/>
                <a:ea typeface="Montserrat"/>
                <a:cs typeface="Montserrat"/>
                <a:sym typeface="Montserrat"/>
              </a:defRPr>
            </a:lvl4pPr>
            <a:lvl5pPr lvl="4" rtl="0">
              <a:spcBef>
                <a:spcPts val="0"/>
              </a:spcBef>
              <a:spcAft>
                <a:spcPts val="0"/>
              </a:spcAft>
              <a:buNone/>
              <a:defRPr sz="1000">
                <a:solidFill>
                  <a:schemeClr val="dk2"/>
                </a:solidFill>
                <a:latin typeface="Montserrat"/>
                <a:ea typeface="Montserrat"/>
                <a:cs typeface="Montserrat"/>
                <a:sym typeface="Montserrat"/>
              </a:defRPr>
            </a:lvl5pPr>
            <a:lvl6pPr lvl="5" rtl="0">
              <a:spcBef>
                <a:spcPts val="0"/>
              </a:spcBef>
              <a:spcAft>
                <a:spcPts val="0"/>
              </a:spcAft>
              <a:buNone/>
              <a:defRPr sz="1000">
                <a:solidFill>
                  <a:schemeClr val="dk2"/>
                </a:solidFill>
                <a:latin typeface="Montserrat"/>
                <a:ea typeface="Montserrat"/>
                <a:cs typeface="Montserrat"/>
                <a:sym typeface="Montserrat"/>
              </a:defRPr>
            </a:lvl6pPr>
            <a:lvl7pPr lvl="6" rtl="0">
              <a:spcBef>
                <a:spcPts val="0"/>
              </a:spcBef>
              <a:spcAft>
                <a:spcPts val="0"/>
              </a:spcAft>
              <a:buNone/>
              <a:defRPr sz="1000">
                <a:solidFill>
                  <a:schemeClr val="dk2"/>
                </a:solidFill>
                <a:latin typeface="Montserrat"/>
                <a:ea typeface="Montserrat"/>
                <a:cs typeface="Montserrat"/>
                <a:sym typeface="Montserrat"/>
              </a:defRPr>
            </a:lvl7pPr>
            <a:lvl8pPr lvl="7" rtl="0">
              <a:spcBef>
                <a:spcPts val="0"/>
              </a:spcBef>
              <a:spcAft>
                <a:spcPts val="0"/>
              </a:spcAft>
              <a:buNone/>
              <a:defRPr sz="1000">
                <a:solidFill>
                  <a:schemeClr val="dk2"/>
                </a:solidFill>
                <a:latin typeface="Montserrat"/>
                <a:ea typeface="Montserrat"/>
                <a:cs typeface="Montserrat"/>
                <a:sym typeface="Montserrat"/>
              </a:defRPr>
            </a:lvl8pPr>
            <a:lvl9pPr lvl="8" rtl="0">
              <a:spcBef>
                <a:spcPts val="0"/>
              </a:spcBef>
              <a:spcAft>
                <a:spcPts val="0"/>
              </a:spcAft>
              <a:buNone/>
              <a:defRPr sz="1000">
                <a:solidFill>
                  <a:schemeClr val="dk2"/>
                </a:solidFill>
                <a:latin typeface="Montserrat"/>
                <a:ea typeface="Montserrat"/>
                <a:cs typeface="Montserrat"/>
                <a:sym typeface="Montserrat"/>
              </a:defRPr>
            </a:lvl9pPr>
          </a:lstStyle>
          <a:p/>
        </p:txBody>
      </p:sp>
      <p:sp>
        <p:nvSpPr>
          <p:cNvPr id="1578" name="Google Shape;1578;p18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79" name="Google Shape;1579;p18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1580" name="Shape 1580"/>
        <p:cNvGrpSpPr/>
        <p:nvPr/>
      </p:nvGrpSpPr>
      <p:grpSpPr>
        <a:xfrm>
          <a:off x="0" y="0"/>
          <a:ext cx="0" cy="0"/>
          <a:chOff x="0" y="0"/>
          <a:chExt cx="0" cy="0"/>
        </a:xfrm>
      </p:grpSpPr>
      <p:sp>
        <p:nvSpPr>
          <p:cNvPr id="1581" name="Google Shape;1581;p182"/>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582" name="Google Shape;1582;p18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83" name="Google Shape;1583;p18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1584" name="Shape 1584"/>
        <p:cNvGrpSpPr/>
        <p:nvPr/>
      </p:nvGrpSpPr>
      <p:grpSpPr>
        <a:xfrm>
          <a:off x="0" y="0"/>
          <a:ext cx="0" cy="0"/>
          <a:chOff x="0" y="0"/>
          <a:chExt cx="0" cy="0"/>
        </a:xfrm>
      </p:grpSpPr>
      <p:pic>
        <p:nvPicPr>
          <p:cNvPr id="1585" name="Google Shape;1585;p183"/>
          <p:cNvPicPr preferRelativeResize="0"/>
          <p:nvPr/>
        </p:nvPicPr>
        <p:blipFill>
          <a:blip r:embed="rId2">
            <a:alphaModFix/>
          </a:blip>
          <a:stretch>
            <a:fillRect/>
          </a:stretch>
        </p:blipFill>
        <p:spPr>
          <a:xfrm>
            <a:off x="0" y="352047"/>
            <a:ext cx="9144000" cy="4791456"/>
          </a:xfrm>
          <a:prstGeom prst="rect">
            <a:avLst/>
          </a:prstGeom>
          <a:noFill/>
          <a:ln>
            <a:noFill/>
          </a:ln>
        </p:spPr>
      </p:pic>
      <p:sp>
        <p:nvSpPr>
          <p:cNvPr id="1586" name="Google Shape;1586;p183"/>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0"/>
              </a:spcBef>
              <a:spcAft>
                <a:spcPts val="0"/>
              </a:spcAft>
              <a:buClr>
                <a:schemeClr val="accent1"/>
              </a:buClr>
              <a:buSzPts val="1000"/>
              <a:buChar char="○"/>
              <a:defRPr b="1" sz="1000">
                <a:solidFill>
                  <a:schemeClr val="accent1"/>
                </a:solidFill>
              </a:defRPr>
            </a:lvl2pPr>
            <a:lvl3pPr indent="-292100" lvl="2" marL="1371600" rtl="0">
              <a:spcBef>
                <a:spcPts val="0"/>
              </a:spcBef>
              <a:spcAft>
                <a:spcPts val="0"/>
              </a:spcAft>
              <a:buClr>
                <a:schemeClr val="accent1"/>
              </a:buClr>
              <a:buSzPts val="1000"/>
              <a:buChar char="■"/>
              <a:defRPr b="1" sz="1000">
                <a:solidFill>
                  <a:schemeClr val="accent1"/>
                </a:solidFill>
              </a:defRPr>
            </a:lvl3pPr>
            <a:lvl4pPr indent="-292100" lvl="3" marL="1828800" rtl="0">
              <a:spcBef>
                <a:spcPts val="0"/>
              </a:spcBef>
              <a:spcAft>
                <a:spcPts val="0"/>
              </a:spcAft>
              <a:buClr>
                <a:schemeClr val="accent1"/>
              </a:buClr>
              <a:buSzPts val="1000"/>
              <a:buChar char="●"/>
              <a:defRPr b="1" sz="1000">
                <a:solidFill>
                  <a:schemeClr val="accent1"/>
                </a:solidFill>
              </a:defRPr>
            </a:lvl4pPr>
            <a:lvl5pPr indent="-292100" lvl="4" marL="2286000" rtl="0">
              <a:spcBef>
                <a:spcPts val="0"/>
              </a:spcBef>
              <a:spcAft>
                <a:spcPts val="0"/>
              </a:spcAft>
              <a:buClr>
                <a:schemeClr val="accent1"/>
              </a:buClr>
              <a:buSzPts val="1000"/>
              <a:buChar char="○"/>
              <a:defRPr b="1" sz="1000">
                <a:solidFill>
                  <a:schemeClr val="accent1"/>
                </a:solidFill>
              </a:defRPr>
            </a:lvl5pPr>
            <a:lvl6pPr indent="-292100" lvl="5" marL="2743200" rtl="0">
              <a:spcBef>
                <a:spcPts val="0"/>
              </a:spcBef>
              <a:spcAft>
                <a:spcPts val="0"/>
              </a:spcAft>
              <a:buClr>
                <a:schemeClr val="accent1"/>
              </a:buClr>
              <a:buSzPts val="1000"/>
              <a:buChar char="■"/>
              <a:defRPr b="1" sz="1000">
                <a:solidFill>
                  <a:schemeClr val="accent1"/>
                </a:solidFill>
              </a:defRPr>
            </a:lvl6pPr>
            <a:lvl7pPr indent="-292100" lvl="6" marL="3200400" rtl="0">
              <a:spcBef>
                <a:spcPts val="0"/>
              </a:spcBef>
              <a:spcAft>
                <a:spcPts val="0"/>
              </a:spcAft>
              <a:buClr>
                <a:schemeClr val="accent1"/>
              </a:buClr>
              <a:buSzPts val="1000"/>
              <a:buChar char="●"/>
              <a:defRPr b="1" sz="1000">
                <a:solidFill>
                  <a:schemeClr val="accent1"/>
                </a:solidFill>
              </a:defRPr>
            </a:lvl7pPr>
            <a:lvl8pPr indent="-292100" lvl="7" marL="3657600" rtl="0">
              <a:spcBef>
                <a:spcPts val="0"/>
              </a:spcBef>
              <a:spcAft>
                <a:spcPts val="0"/>
              </a:spcAft>
              <a:buClr>
                <a:schemeClr val="accent1"/>
              </a:buClr>
              <a:buSzPts val="1000"/>
              <a:buChar char="○"/>
              <a:defRPr b="1" sz="1000">
                <a:solidFill>
                  <a:schemeClr val="accent1"/>
                </a:solidFill>
              </a:defRPr>
            </a:lvl8pPr>
            <a:lvl9pPr indent="-292100" lvl="8" marL="4114800" rtl="0">
              <a:spcBef>
                <a:spcPts val="0"/>
              </a:spcBef>
              <a:spcAft>
                <a:spcPts val="0"/>
              </a:spcAft>
              <a:buClr>
                <a:schemeClr val="accent1"/>
              </a:buClr>
              <a:buSzPts val="1000"/>
              <a:buChar char="■"/>
              <a:defRPr b="1" sz="1000">
                <a:solidFill>
                  <a:schemeClr val="accent1"/>
                </a:solidFill>
              </a:defRPr>
            </a:lvl9pPr>
          </a:lstStyle>
          <a:p/>
        </p:txBody>
      </p:sp>
      <p:sp>
        <p:nvSpPr>
          <p:cNvPr id="1587" name="Google Shape;1587;p183"/>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1588" name="Google Shape;1588;p183"/>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indent="-304800" lvl="1" marL="914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indent="-304800" lvl="2" marL="1371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indent="-304800" lvl="3" marL="1828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indent="-304800" lvl="4" marL="22860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indent="-304800" lvl="5" marL="2743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indent="-304800" lvl="6" marL="3200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indent="-304800" lvl="7" marL="3657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indent="-304800" lvl="8" marL="411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p:txBody>
      </p:sp>
      <p:pic>
        <p:nvPicPr>
          <p:cNvPr id="1589" name="Google Shape;1589;p183"/>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1590" name="Google Shape;1590;p18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96" name="Google Shape;96;p19"/>
          <p:cNvSpPr txBox="1"/>
          <p:nvPr>
            <p:ph type="title"/>
          </p:nvPr>
        </p:nvSpPr>
        <p:spPr>
          <a:xfrm>
            <a:off x="524850" y="505000"/>
            <a:ext cx="4047300" cy="4133400"/>
          </a:xfrm>
          <a:prstGeom prst="rect">
            <a:avLst/>
          </a:prstGeom>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97" name="Google Shape;97;p19"/>
          <p:cNvSpPr txBox="1"/>
          <p:nvPr>
            <p:ph idx="2" type="title"/>
          </p:nvPr>
        </p:nvSpPr>
        <p:spPr>
          <a:xfrm>
            <a:off x="2885850" y="1436475"/>
            <a:ext cx="3372300" cy="1135200"/>
          </a:xfrm>
          <a:prstGeom prst="rect">
            <a:avLst/>
          </a:prstGeom>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98" name="Google Shape;98;p19"/>
          <p:cNvSpPr txBox="1"/>
          <p:nvPr>
            <p:ph idx="1" type="subTitle"/>
          </p:nvPr>
        </p:nvSpPr>
        <p:spPr>
          <a:xfrm>
            <a:off x="2885850" y="2579475"/>
            <a:ext cx="3372300" cy="1108800"/>
          </a:xfrm>
          <a:prstGeom prst="rect">
            <a:avLst/>
          </a:prstGeom>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1600"/>
              </a:spcBef>
              <a:spcAft>
                <a:spcPts val="0"/>
              </a:spcAft>
              <a:buNone/>
              <a:defRPr>
                <a:solidFill>
                  <a:schemeClr val="lt1"/>
                </a:solidFill>
                <a:latin typeface="Montserrat"/>
                <a:ea typeface="Montserrat"/>
                <a:cs typeface="Montserrat"/>
                <a:sym typeface="Montserrat"/>
              </a:defRPr>
            </a:lvl2pPr>
            <a:lvl3pPr lvl="2" rtl="0">
              <a:spcBef>
                <a:spcPts val="1600"/>
              </a:spcBef>
              <a:spcAft>
                <a:spcPts val="0"/>
              </a:spcAft>
              <a:buNone/>
              <a:defRPr>
                <a:solidFill>
                  <a:schemeClr val="lt1"/>
                </a:solidFill>
                <a:latin typeface="Montserrat"/>
                <a:ea typeface="Montserrat"/>
                <a:cs typeface="Montserrat"/>
                <a:sym typeface="Montserrat"/>
              </a:defRPr>
            </a:lvl3pPr>
            <a:lvl4pPr lvl="3" rtl="0">
              <a:spcBef>
                <a:spcPts val="1600"/>
              </a:spcBef>
              <a:spcAft>
                <a:spcPts val="0"/>
              </a:spcAft>
              <a:buNone/>
              <a:defRPr>
                <a:solidFill>
                  <a:schemeClr val="lt1"/>
                </a:solidFill>
                <a:latin typeface="Montserrat"/>
                <a:ea typeface="Montserrat"/>
                <a:cs typeface="Montserrat"/>
                <a:sym typeface="Montserrat"/>
              </a:defRPr>
            </a:lvl4pPr>
            <a:lvl5pPr lvl="4" rtl="0">
              <a:spcBef>
                <a:spcPts val="1600"/>
              </a:spcBef>
              <a:spcAft>
                <a:spcPts val="0"/>
              </a:spcAft>
              <a:buNone/>
              <a:defRPr>
                <a:solidFill>
                  <a:schemeClr val="lt1"/>
                </a:solidFill>
                <a:latin typeface="Montserrat"/>
                <a:ea typeface="Montserrat"/>
                <a:cs typeface="Montserrat"/>
                <a:sym typeface="Montserrat"/>
              </a:defRPr>
            </a:lvl5pPr>
            <a:lvl6pPr lvl="5" rtl="0">
              <a:spcBef>
                <a:spcPts val="1600"/>
              </a:spcBef>
              <a:spcAft>
                <a:spcPts val="0"/>
              </a:spcAft>
              <a:buNone/>
              <a:defRPr>
                <a:solidFill>
                  <a:schemeClr val="lt1"/>
                </a:solidFill>
                <a:latin typeface="Montserrat"/>
                <a:ea typeface="Montserrat"/>
                <a:cs typeface="Montserrat"/>
                <a:sym typeface="Montserrat"/>
              </a:defRPr>
            </a:lvl6pPr>
            <a:lvl7pPr lvl="6" rtl="0">
              <a:spcBef>
                <a:spcPts val="1600"/>
              </a:spcBef>
              <a:spcAft>
                <a:spcPts val="0"/>
              </a:spcAft>
              <a:buNone/>
              <a:defRPr>
                <a:solidFill>
                  <a:schemeClr val="lt1"/>
                </a:solidFill>
                <a:latin typeface="Montserrat"/>
                <a:ea typeface="Montserrat"/>
                <a:cs typeface="Montserrat"/>
                <a:sym typeface="Montserrat"/>
              </a:defRPr>
            </a:lvl7pPr>
            <a:lvl8pPr lvl="7" rtl="0">
              <a:spcBef>
                <a:spcPts val="1600"/>
              </a:spcBef>
              <a:spcAft>
                <a:spcPts val="0"/>
              </a:spcAft>
              <a:buNone/>
              <a:defRPr>
                <a:solidFill>
                  <a:schemeClr val="lt1"/>
                </a:solidFill>
                <a:latin typeface="Montserrat"/>
                <a:ea typeface="Montserrat"/>
                <a:cs typeface="Montserrat"/>
                <a:sym typeface="Montserrat"/>
              </a:defRPr>
            </a:lvl8pPr>
            <a:lvl9pPr lvl="8" rtl="0">
              <a:spcBef>
                <a:spcPts val="1600"/>
              </a:spcBef>
              <a:spcAft>
                <a:spcPts val="1600"/>
              </a:spcAft>
              <a:buNone/>
              <a:defRPr>
                <a:solidFill>
                  <a:schemeClr val="lt1"/>
                </a:solidFill>
                <a:latin typeface="Montserrat"/>
                <a:ea typeface="Montserrat"/>
                <a:cs typeface="Montserrat"/>
                <a:sym typeface="Montserrat"/>
              </a:defRPr>
            </a:lvl9pPr>
          </a:lstStyle>
          <a:p/>
        </p:txBody>
      </p:sp>
      <p:sp>
        <p:nvSpPr>
          <p:cNvPr id="99" name="Google Shape;99;p19"/>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pic>
        <p:nvPicPr>
          <p:cNvPr id="100" name="Google Shape;100;p1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1591" name="Shape 1591"/>
        <p:cNvGrpSpPr/>
        <p:nvPr/>
      </p:nvGrpSpPr>
      <p:grpSpPr>
        <a:xfrm>
          <a:off x="0" y="0"/>
          <a:ext cx="0" cy="0"/>
          <a:chOff x="0" y="0"/>
          <a:chExt cx="0" cy="0"/>
        </a:xfrm>
      </p:grpSpPr>
      <p:sp>
        <p:nvSpPr>
          <p:cNvPr id="1592" name="Google Shape;1592;p184"/>
          <p:cNvSpPr txBox="1"/>
          <p:nvPr>
            <p:ph type="title"/>
          </p:nvPr>
        </p:nvSpPr>
        <p:spPr>
          <a:xfrm>
            <a:off x="545750" y="2252550"/>
            <a:ext cx="4026300" cy="63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sz="3600">
                <a:latin typeface="Montserrat"/>
                <a:ea typeface="Montserrat"/>
                <a:cs typeface="Montserrat"/>
                <a:sym typeface="Montserrat"/>
              </a:defRPr>
            </a:lvl2pPr>
            <a:lvl3pPr lvl="2" rtl="0">
              <a:spcBef>
                <a:spcPts val="0"/>
              </a:spcBef>
              <a:spcAft>
                <a:spcPts val="0"/>
              </a:spcAft>
              <a:buNone/>
              <a:defRPr sz="3600">
                <a:latin typeface="Montserrat"/>
                <a:ea typeface="Montserrat"/>
                <a:cs typeface="Montserrat"/>
                <a:sym typeface="Montserrat"/>
              </a:defRPr>
            </a:lvl3pPr>
            <a:lvl4pPr lvl="3" rtl="0">
              <a:spcBef>
                <a:spcPts val="0"/>
              </a:spcBef>
              <a:spcAft>
                <a:spcPts val="0"/>
              </a:spcAft>
              <a:buNone/>
              <a:defRPr sz="3600">
                <a:latin typeface="Montserrat"/>
                <a:ea typeface="Montserrat"/>
                <a:cs typeface="Montserrat"/>
                <a:sym typeface="Montserrat"/>
              </a:defRPr>
            </a:lvl4pPr>
            <a:lvl5pPr lvl="4" rtl="0">
              <a:spcBef>
                <a:spcPts val="0"/>
              </a:spcBef>
              <a:spcAft>
                <a:spcPts val="0"/>
              </a:spcAft>
              <a:buNone/>
              <a:defRPr sz="3600">
                <a:latin typeface="Montserrat"/>
                <a:ea typeface="Montserrat"/>
                <a:cs typeface="Montserrat"/>
                <a:sym typeface="Montserrat"/>
              </a:defRPr>
            </a:lvl5pPr>
            <a:lvl6pPr lvl="5" rtl="0">
              <a:spcBef>
                <a:spcPts val="0"/>
              </a:spcBef>
              <a:spcAft>
                <a:spcPts val="0"/>
              </a:spcAft>
              <a:buNone/>
              <a:defRPr sz="3600">
                <a:latin typeface="Montserrat"/>
                <a:ea typeface="Montserrat"/>
                <a:cs typeface="Montserrat"/>
                <a:sym typeface="Montserrat"/>
              </a:defRPr>
            </a:lvl6pPr>
            <a:lvl7pPr lvl="6" rtl="0">
              <a:spcBef>
                <a:spcPts val="0"/>
              </a:spcBef>
              <a:spcAft>
                <a:spcPts val="0"/>
              </a:spcAft>
              <a:buNone/>
              <a:defRPr sz="3600">
                <a:latin typeface="Montserrat"/>
                <a:ea typeface="Montserrat"/>
                <a:cs typeface="Montserrat"/>
                <a:sym typeface="Montserrat"/>
              </a:defRPr>
            </a:lvl7pPr>
            <a:lvl8pPr lvl="7" rtl="0">
              <a:spcBef>
                <a:spcPts val="0"/>
              </a:spcBef>
              <a:spcAft>
                <a:spcPts val="0"/>
              </a:spcAft>
              <a:buNone/>
              <a:defRPr sz="3600">
                <a:latin typeface="Montserrat"/>
                <a:ea typeface="Montserrat"/>
                <a:cs typeface="Montserrat"/>
                <a:sym typeface="Montserrat"/>
              </a:defRPr>
            </a:lvl8pPr>
            <a:lvl9pPr lvl="8" rtl="0">
              <a:spcBef>
                <a:spcPts val="0"/>
              </a:spcBef>
              <a:spcAft>
                <a:spcPts val="0"/>
              </a:spcAft>
              <a:buNone/>
              <a:defRPr sz="3600">
                <a:latin typeface="Montserrat"/>
                <a:ea typeface="Montserrat"/>
                <a:cs typeface="Montserrat"/>
                <a:sym typeface="Montserrat"/>
              </a:defRPr>
            </a:lvl9pPr>
          </a:lstStyle>
          <a:p/>
        </p:txBody>
      </p:sp>
      <p:sp>
        <p:nvSpPr>
          <p:cNvPr id="1593" name="Google Shape;1593;p18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594" name="Google Shape;1594;p18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1595" name="Shape 1595"/>
        <p:cNvGrpSpPr/>
        <p:nvPr/>
      </p:nvGrpSpPr>
      <p:grpSpPr>
        <a:xfrm>
          <a:off x="0" y="0"/>
          <a:ext cx="0" cy="0"/>
          <a:chOff x="0" y="0"/>
          <a:chExt cx="0" cy="0"/>
        </a:xfrm>
      </p:grpSpPr>
      <p:pic>
        <p:nvPicPr>
          <p:cNvPr id="1596" name="Google Shape;1596;p185"/>
          <p:cNvPicPr preferRelativeResize="0"/>
          <p:nvPr/>
        </p:nvPicPr>
        <p:blipFill rotWithShape="1">
          <a:blip r:embed="rId2">
            <a:alphaModFix/>
          </a:blip>
          <a:srcRect b="0" l="0" r="7019" t="0"/>
          <a:stretch/>
        </p:blipFill>
        <p:spPr>
          <a:xfrm>
            <a:off x="3644751" y="0"/>
            <a:ext cx="5499249" cy="5143501"/>
          </a:xfrm>
          <a:prstGeom prst="rect">
            <a:avLst/>
          </a:prstGeom>
          <a:noFill/>
          <a:ln>
            <a:noFill/>
          </a:ln>
        </p:spPr>
      </p:pic>
      <p:sp>
        <p:nvSpPr>
          <p:cNvPr id="1597" name="Google Shape;1597;p185"/>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1pPr>
            <a:lvl2pPr indent="-317500" lvl="1" marL="9144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9pPr>
          </a:lstStyle>
          <a:p/>
        </p:txBody>
      </p:sp>
      <p:sp>
        <p:nvSpPr>
          <p:cNvPr id="1598" name="Google Shape;1598;p185"/>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599" name="Google Shape;1599;p18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600" name="Google Shape;1600;p18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1601" name="Shape 1601"/>
        <p:cNvGrpSpPr/>
        <p:nvPr/>
      </p:nvGrpSpPr>
      <p:grpSpPr>
        <a:xfrm>
          <a:off x="0" y="0"/>
          <a:ext cx="0" cy="0"/>
          <a:chOff x="0" y="0"/>
          <a:chExt cx="0" cy="0"/>
        </a:xfrm>
      </p:grpSpPr>
      <p:sp>
        <p:nvSpPr>
          <p:cNvPr id="1602" name="Google Shape;1602;p186"/>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1pPr>
            <a:lvl2pPr indent="-317500" lvl="1" marL="9144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2pPr>
            <a:lvl3pPr indent="-317500" lvl="2" marL="13716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3pPr>
            <a:lvl4pPr indent="-317500" lvl="3" marL="18288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4pPr>
            <a:lvl5pPr indent="-317500" lvl="4" marL="22860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5pPr>
            <a:lvl6pPr indent="-317500" lvl="5" marL="27432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6pPr>
            <a:lvl7pPr indent="-317500" lvl="6" marL="32004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7pPr>
            <a:lvl8pPr indent="-317500" lvl="7" marL="36576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8pPr>
            <a:lvl9pPr indent="-317500" lvl="8" marL="41148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9pPr>
          </a:lstStyle>
          <a:p/>
        </p:txBody>
      </p:sp>
      <p:sp>
        <p:nvSpPr>
          <p:cNvPr id="1603" name="Google Shape;1603;p186"/>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1800">
                <a:solidFill>
                  <a:schemeClr val="accent1"/>
                </a:solidFill>
                <a:latin typeface="Montserrat"/>
                <a:ea typeface="Montserrat"/>
                <a:cs typeface="Montserrat"/>
                <a:sym typeface="Montserrat"/>
              </a:defRPr>
            </a:lvl1pPr>
            <a:lvl2pPr lvl="1" rtl="0">
              <a:spcBef>
                <a:spcPts val="0"/>
              </a:spcBef>
              <a:spcAft>
                <a:spcPts val="0"/>
              </a:spcAft>
              <a:buNone/>
              <a:defRPr b="1" sz="1800">
                <a:solidFill>
                  <a:schemeClr val="accent1"/>
                </a:solidFill>
                <a:latin typeface="Montserrat"/>
                <a:ea typeface="Montserrat"/>
                <a:cs typeface="Montserrat"/>
                <a:sym typeface="Montserrat"/>
              </a:defRPr>
            </a:lvl2pPr>
            <a:lvl3pPr lvl="2" rtl="0">
              <a:spcBef>
                <a:spcPts val="0"/>
              </a:spcBef>
              <a:spcAft>
                <a:spcPts val="0"/>
              </a:spcAft>
              <a:buNone/>
              <a:defRPr b="1" sz="1800">
                <a:solidFill>
                  <a:schemeClr val="accent1"/>
                </a:solidFill>
                <a:latin typeface="Montserrat"/>
                <a:ea typeface="Montserrat"/>
                <a:cs typeface="Montserrat"/>
                <a:sym typeface="Montserrat"/>
              </a:defRPr>
            </a:lvl3pPr>
            <a:lvl4pPr lvl="3" rtl="0">
              <a:spcBef>
                <a:spcPts val="0"/>
              </a:spcBef>
              <a:spcAft>
                <a:spcPts val="0"/>
              </a:spcAft>
              <a:buNone/>
              <a:defRPr b="1" sz="1800">
                <a:solidFill>
                  <a:schemeClr val="accent1"/>
                </a:solidFill>
                <a:latin typeface="Montserrat"/>
                <a:ea typeface="Montserrat"/>
                <a:cs typeface="Montserrat"/>
                <a:sym typeface="Montserrat"/>
              </a:defRPr>
            </a:lvl4pPr>
            <a:lvl5pPr lvl="4" rtl="0">
              <a:spcBef>
                <a:spcPts val="0"/>
              </a:spcBef>
              <a:spcAft>
                <a:spcPts val="0"/>
              </a:spcAft>
              <a:buNone/>
              <a:defRPr b="1" sz="1800">
                <a:solidFill>
                  <a:schemeClr val="accent1"/>
                </a:solidFill>
                <a:latin typeface="Montserrat"/>
                <a:ea typeface="Montserrat"/>
                <a:cs typeface="Montserrat"/>
                <a:sym typeface="Montserrat"/>
              </a:defRPr>
            </a:lvl5pPr>
            <a:lvl6pPr lvl="5" rtl="0">
              <a:spcBef>
                <a:spcPts val="0"/>
              </a:spcBef>
              <a:spcAft>
                <a:spcPts val="0"/>
              </a:spcAft>
              <a:buNone/>
              <a:defRPr b="1" sz="1800">
                <a:solidFill>
                  <a:schemeClr val="accent1"/>
                </a:solidFill>
                <a:latin typeface="Montserrat"/>
                <a:ea typeface="Montserrat"/>
                <a:cs typeface="Montserrat"/>
                <a:sym typeface="Montserrat"/>
              </a:defRPr>
            </a:lvl6pPr>
            <a:lvl7pPr lvl="6" rtl="0">
              <a:spcBef>
                <a:spcPts val="0"/>
              </a:spcBef>
              <a:spcAft>
                <a:spcPts val="0"/>
              </a:spcAft>
              <a:buNone/>
              <a:defRPr b="1" sz="1800">
                <a:solidFill>
                  <a:schemeClr val="accent1"/>
                </a:solidFill>
                <a:latin typeface="Montserrat"/>
                <a:ea typeface="Montserrat"/>
                <a:cs typeface="Montserrat"/>
                <a:sym typeface="Montserrat"/>
              </a:defRPr>
            </a:lvl7pPr>
            <a:lvl8pPr lvl="7" rtl="0">
              <a:spcBef>
                <a:spcPts val="0"/>
              </a:spcBef>
              <a:spcAft>
                <a:spcPts val="0"/>
              </a:spcAft>
              <a:buNone/>
              <a:defRPr b="1" sz="1800">
                <a:solidFill>
                  <a:schemeClr val="accent1"/>
                </a:solidFill>
                <a:latin typeface="Montserrat"/>
                <a:ea typeface="Montserrat"/>
                <a:cs typeface="Montserrat"/>
                <a:sym typeface="Montserrat"/>
              </a:defRPr>
            </a:lvl8pPr>
            <a:lvl9pPr lvl="8" rtl="0">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1604" name="Google Shape;1604;p18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605" name="Google Shape;1605;p18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1606" name="Shape 1606"/>
        <p:cNvGrpSpPr/>
        <p:nvPr/>
      </p:nvGrpSpPr>
      <p:grpSpPr>
        <a:xfrm>
          <a:off x="0" y="0"/>
          <a:ext cx="0" cy="0"/>
          <a:chOff x="0" y="0"/>
          <a:chExt cx="0" cy="0"/>
        </a:xfrm>
      </p:grpSpPr>
      <p:cxnSp>
        <p:nvCxnSpPr>
          <p:cNvPr id="1607" name="Google Shape;1607;p187"/>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608" name="Google Shape;1608;p187"/>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609" name="Google Shape;1609;p187"/>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610" name="Google Shape;1610;p187"/>
          <p:cNvCxnSpPr/>
          <p:nvPr/>
        </p:nvCxnSpPr>
        <p:spPr>
          <a:xfrm flipH="1">
            <a:off x="1947000" y="2433988"/>
            <a:ext cx="14400" cy="2302800"/>
          </a:xfrm>
          <a:prstGeom prst="straightConnector1">
            <a:avLst/>
          </a:prstGeom>
          <a:noFill/>
          <a:ln cap="flat" cmpd="sng" w="9525">
            <a:solidFill>
              <a:schemeClr val="dk2"/>
            </a:solidFill>
            <a:prstDash val="solid"/>
            <a:round/>
            <a:headEnd len="med" w="med" type="none"/>
            <a:tailEnd len="med" w="med" type="triangle"/>
          </a:ln>
        </p:spPr>
      </p:cxnSp>
      <p:cxnSp>
        <p:nvCxnSpPr>
          <p:cNvPr id="1611" name="Google Shape;1611;p187"/>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612" name="Google Shape;1612;p187"/>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613" name="Google Shape;1613;p187"/>
          <p:cNvCxnSpPr/>
          <p:nvPr/>
        </p:nvCxnSpPr>
        <p:spPr>
          <a:xfrm>
            <a:off x="5439975" y="1220375"/>
            <a:ext cx="0" cy="3526800"/>
          </a:xfrm>
          <a:prstGeom prst="straightConnector1">
            <a:avLst/>
          </a:prstGeom>
          <a:noFill/>
          <a:ln cap="flat" cmpd="sng" w="9525">
            <a:solidFill>
              <a:schemeClr val="dk2"/>
            </a:solidFill>
            <a:prstDash val="solid"/>
            <a:round/>
            <a:headEnd len="med" w="med" type="none"/>
            <a:tailEnd len="med" w="med" type="triangle"/>
          </a:ln>
        </p:spPr>
      </p:cxnSp>
      <p:pic>
        <p:nvPicPr>
          <p:cNvPr id="1614" name="Google Shape;1614;p187"/>
          <p:cNvPicPr preferRelativeResize="0"/>
          <p:nvPr/>
        </p:nvPicPr>
        <p:blipFill rotWithShape="1">
          <a:blip r:embed="rId2">
            <a:alphaModFix/>
          </a:blip>
          <a:srcRect b="0" l="0" r="0" t="0"/>
          <a:stretch/>
        </p:blipFill>
        <p:spPr>
          <a:xfrm>
            <a:off x="420702" y="505000"/>
            <a:ext cx="1410626" cy="1410626"/>
          </a:xfrm>
          <a:prstGeom prst="rect">
            <a:avLst/>
          </a:prstGeom>
          <a:noFill/>
          <a:ln>
            <a:noFill/>
          </a:ln>
        </p:spPr>
      </p:pic>
      <p:sp>
        <p:nvSpPr>
          <p:cNvPr id="1615" name="Google Shape;1615;p187"/>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87"/>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87"/>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87"/>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87"/>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87"/>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1621" name="Google Shape;1621;p18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622" name="Google Shape;1622;p18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1623" name="Shape 1623"/>
        <p:cNvGrpSpPr/>
        <p:nvPr/>
      </p:nvGrpSpPr>
      <p:grpSpPr>
        <a:xfrm>
          <a:off x="0" y="0"/>
          <a:ext cx="0" cy="0"/>
          <a:chOff x="0" y="0"/>
          <a:chExt cx="0" cy="0"/>
        </a:xfrm>
      </p:grpSpPr>
      <p:cxnSp>
        <p:nvCxnSpPr>
          <p:cNvPr id="1624" name="Google Shape;1624;p188"/>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625" name="Google Shape;1625;p188"/>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626" name="Google Shape;1626;p188"/>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627" name="Google Shape;1627;p188"/>
          <p:cNvCxnSpPr/>
          <p:nvPr/>
        </p:nvCxnSpPr>
        <p:spPr>
          <a:xfrm>
            <a:off x="1947000" y="1485775"/>
            <a:ext cx="0" cy="3251100"/>
          </a:xfrm>
          <a:prstGeom prst="straightConnector1">
            <a:avLst/>
          </a:prstGeom>
          <a:noFill/>
          <a:ln cap="flat" cmpd="sng" w="9525">
            <a:solidFill>
              <a:schemeClr val="dk2"/>
            </a:solidFill>
            <a:prstDash val="solid"/>
            <a:round/>
            <a:headEnd len="med" w="med" type="none"/>
            <a:tailEnd len="med" w="med" type="triangle"/>
          </a:ln>
        </p:spPr>
      </p:cxnSp>
      <p:cxnSp>
        <p:nvCxnSpPr>
          <p:cNvPr id="1628" name="Google Shape;1628;p188"/>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629" name="Google Shape;1629;p188"/>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1630" name="Google Shape;1630;p188"/>
          <p:cNvCxnSpPr/>
          <p:nvPr/>
        </p:nvCxnSpPr>
        <p:spPr>
          <a:xfrm>
            <a:off x="5440125" y="1256275"/>
            <a:ext cx="0" cy="2682600"/>
          </a:xfrm>
          <a:prstGeom prst="straightConnector1">
            <a:avLst/>
          </a:prstGeom>
          <a:noFill/>
          <a:ln cap="flat" cmpd="sng" w="9525">
            <a:solidFill>
              <a:schemeClr val="dk2"/>
            </a:solidFill>
            <a:prstDash val="solid"/>
            <a:round/>
            <a:headEnd len="med" w="med" type="none"/>
            <a:tailEnd len="med" w="med" type="triangle"/>
          </a:ln>
        </p:spPr>
      </p:cxnSp>
      <p:sp>
        <p:nvSpPr>
          <p:cNvPr id="1631" name="Google Shape;1631;p188"/>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88"/>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88"/>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88"/>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88"/>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88"/>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1637" name="Google Shape;1637;p18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638" name="Google Shape;1638;p18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1639" name="Shape 1639"/>
        <p:cNvGrpSpPr/>
        <p:nvPr/>
      </p:nvGrpSpPr>
      <p:grpSpPr>
        <a:xfrm>
          <a:off x="0" y="0"/>
          <a:ext cx="0" cy="0"/>
          <a:chOff x="0" y="0"/>
          <a:chExt cx="0" cy="0"/>
        </a:xfrm>
      </p:grpSpPr>
      <p:pic>
        <p:nvPicPr>
          <p:cNvPr id="1640" name="Google Shape;1640;p189"/>
          <p:cNvPicPr preferRelativeResize="0"/>
          <p:nvPr/>
        </p:nvPicPr>
        <p:blipFill rotWithShape="1">
          <a:blip r:embed="rId2">
            <a:alphaModFix/>
          </a:blip>
          <a:srcRect b="0" l="0" r="6994" t="0"/>
          <a:stretch/>
        </p:blipFill>
        <p:spPr>
          <a:xfrm>
            <a:off x="3645800" y="0"/>
            <a:ext cx="5499249" cy="5141698"/>
          </a:xfrm>
          <a:prstGeom prst="rect">
            <a:avLst/>
          </a:prstGeom>
          <a:noFill/>
          <a:ln>
            <a:noFill/>
          </a:ln>
        </p:spPr>
      </p:pic>
      <p:sp>
        <p:nvSpPr>
          <p:cNvPr id="1641" name="Google Shape;1641;p189"/>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1642" name="Google Shape;1642;p189"/>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1643" name="Google Shape;1643;p18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644" name="Google Shape;1644;p18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1645" name="Shape 1645"/>
        <p:cNvGrpSpPr/>
        <p:nvPr/>
      </p:nvGrpSpPr>
      <p:grpSpPr>
        <a:xfrm>
          <a:off x="0" y="0"/>
          <a:ext cx="0" cy="0"/>
          <a:chOff x="0" y="0"/>
          <a:chExt cx="0" cy="0"/>
        </a:xfrm>
      </p:grpSpPr>
      <p:sp>
        <p:nvSpPr>
          <p:cNvPr id="1646" name="Google Shape;1646;p190"/>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7" name="Google Shape;1647;p190"/>
          <p:cNvPicPr preferRelativeResize="0"/>
          <p:nvPr/>
        </p:nvPicPr>
        <p:blipFill rotWithShape="1">
          <a:blip r:embed="rId2">
            <a:alphaModFix/>
          </a:blip>
          <a:srcRect b="19" l="0" r="0" t="19"/>
          <a:stretch/>
        </p:blipFill>
        <p:spPr>
          <a:xfrm>
            <a:off x="0" y="-7175"/>
            <a:ext cx="5924925" cy="5150674"/>
          </a:xfrm>
          <a:prstGeom prst="rect">
            <a:avLst/>
          </a:prstGeom>
          <a:noFill/>
          <a:ln>
            <a:noFill/>
          </a:ln>
        </p:spPr>
      </p:pic>
      <p:pic>
        <p:nvPicPr>
          <p:cNvPr id="1648" name="Google Shape;1648;p190"/>
          <p:cNvPicPr preferRelativeResize="0"/>
          <p:nvPr/>
        </p:nvPicPr>
        <p:blipFill rotWithShape="1">
          <a:blip r:embed="rId3">
            <a:alphaModFix/>
          </a:blip>
          <a:srcRect b="0" l="0" r="6994" t="0"/>
          <a:stretch/>
        </p:blipFill>
        <p:spPr>
          <a:xfrm>
            <a:off x="3644750" y="-7050"/>
            <a:ext cx="5508874" cy="5150701"/>
          </a:xfrm>
          <a:prstGeom prst="rect">
            <a:avLst/>
          </a:prstGeom>
          <a:noFill/>
          <a:ln>
            <a:noFill/>
          </a:ln>
        </p:spPr>
      </p:pic>
      <p:sp>
        <p:nvSpPr>
          <p:cNvPr id="1649" name="Google Shape;1649;p190"/>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lt1"/>
                </a:solidFill>
                <a:latin typeface="Montserrat"/>
                <a:ea typeface="Montserrat"/>
                <a:cs typeface="Montserrat"/>
                <a:sym typeface="Montserrat"/>
              </a:defRPr>
            </a:lvl1pPr>
            <a:lvl2pPr lvl="1" rtl="0">
              <a:spcBef>
                <a:spcPts val="0"/>
              </a:spcBef>
              <a:spcAft>
                <a:spcPts val="0"/>
              </a:spcAft>
              <a:buNone/>
              <a:defRPr b="1" sz="3600">
                <a:solidFill>
                  <a:schemeClr val="lt1"/>
                </a:solidFill>
                <a:latin typeface="Montserrat"/>
                <a:ea typeface="Montserrat"/>
                <a:cs typeface="Montserrat"/>
                <a:sym typeface="Montserrat"/>
              </a:defRPr>
            </a:lvl2pPr>
            <a:lvl3pPr lvl="2" rtl="0">
              <a:spcBef>
                <a:spcPts val="0"/>
              </a:spcBef>
              <a:spcAft>
                <a:spcPts val="0"/>
              </a:spcAft>
              <a:buNone/>
              <a:defRPr b="1" sz="3600">
                <a:solidFill>
                  <a:schemeClr val="lt1"/>
                </a:solidFill>
                <a:latin typeface="Montserrat"/>
                <a:ea typeface="Montserrat"/>
                <a:cs typeface="Montserrat"/>
                <a:sym typeface="Montserrat"/>
              </a:defRPr>
            </a:lvl3pPr>
            <a:lvl4pPr lvl="3" rtl="0">
              <a:spcBef>
                <a:spcPts val="0"/>
              </a:spcBef>
              <a:spcAft>
                <a:spcPts val="0"/>
              </a:spcAft>
              <a:buNone/>
              <a:defRPr b="1" sz="3600">
                <a:solidFill>
                  <a:schemeClr val="lt1"/>
                </a:solidFill>
                <a:latin typeface="Montserrat"/>
                <a:ea typeface="Montserrat"/>
                <a:cs typeface="Montserrat"/>
                <a:sym typeface="Montserrat"/>
              </a:defRPr>
            </a:lvl4pPr>
            <a:lvl5pPr lvl="4" rtl="0">
              <a:spcBef>
                <a:spcPts val="0"/>
              </a:spcBef>
              <a:spcAft>
                <a:spcPts val="0"/>
              </a:spcAft>
              <a:buNone/>
              <a:defRPr b="1" sz="3600">
                <a:solidFill>
                  <a:schemeClr val="lt1"/>
                </a:solidFill>
                <a:latin typeface="Montserrat"/>
                <a:ea typeface="Montserrat"/>
                <a:cs typeface="Montserrat"/>
                <a:sym typeface="Montserrat"/>
              </a:defRPr>
            </a:lvl5pPr>
            <a:lvl6pPr lvl="5" rtl="0">
              <a:spcBef>
                <a:spcPts val="0"/>
              </a:spcBef>
              <a:spcAft>
                <a:spcPts val="0"/>
              </a:spcAft>
              <a:buNone/>
              <a:defRPr b="1" sz="3600">
                <a:solidFill>
                  <a:schemeClr val="lt1"/>
                </a:solidFill>
                <a:latin typeface="Montserrat"/>
                <a:ea typeface="Montserrat"/>
                <a:cs typeface="Montserrat"/>
                <a:sym typeface="Montserrat"/>
              </a:defRPr>
            </a:lvl6pPr>
            <a:lvl7pPr lvl="6" rtl="0">
              <a:spcBef>
                <a:spcPts val="0"/>
              </a:spcBef>
              <a:spcAft>
                <a:spcPts val="0"/>
              </a:spcAft>
              <a:buNone/>
              <a:defRPr b="1" sz="3600">
                <a:solidFill>
                  <a:schemeClr val="lt1"/>
                </a:solidFill>
                <a:latin typeface="Montserrat"/>
                <a:ea typeface="Montserrat"/>
                <a:cs typeface="Montserrat"/>
                <a:sym typeface="Montserrat"/>
              </a:defRPr>
            </a:lvl7pPr>
            <a:lvl8pPr lvl="7" rtl="0">
              <a:spcBef>
                <a:spcPts val="0"/>
              </a:spcBef>
              <a:spcAft>
                <a:spcPts val="0"/>
              </a:spcAft>
              <a:buNone/>
              <a:defRPr b="1" sz="3600">
                <a:solidFill>
                  <a:schemeClr val="lt1"/>
                </a:solidFill>
                <a:latin typeface="Montserrat"/>
                <a:ea typeface="Montserrat"/>
                <a:cs typeface="Montserrat"/>
                <a:sym typeface="Montserrat"/>
              </a:defRPr>
            </a:lvl8pPr>
            <a:lvl9pPr lvl="8" rtl="0">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1650" name="Google Shape;1650;p190"/>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1651" name="Google Shape;1651;p19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652" name="Google Shape;1652;p190"/>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1653" name="Shape 1653"/>
        <p:cNvGrpSpPr/>
        <p:nvPr/>
      </p:nvGrpSpPr>
      <p:grpSpPr>
        <a:xfrm>
          <a:off x="0" y="0"/>
          <a:ext cx="0" cy="0"/>
          <a:chOff x="0" y="0"/>
          <a:chExt cx="0" cy="0"/>
        </a:xfrm>
      </p:grpSpPr>
      <p:pic>
        <p:nvPicPr>
          <p:cNvPr id="1654" name="Google Shape;1654;p191"/>
          <p:cNvPicPr preferRelativeResize="0"/>
          <p:nvPr/>
        </p:nvPicPr>
        <p:blipFill rotWithShape="1">
          <a:blip r:embed="rId2">
            <a:alphaModFix/>
          </a:blip>
          <a:srcRect b="0" l="9" r="19" t="0"/>
          <a:stretch/>
        </p:blipFill>
        <p:spPr>
          <a:xfrm>
            <a:off x="0" y="-3"/>
            <a:ext cx="9143995" cy="5145786"/>
          </a:xfrm>
          <a:prstGeom prst="rect">
            <a:avLst/>
          </a:prstGeom>
          <a:noFill/>
          <a:ln>
            <a:noFill/>
          </a:ln>
        </p:spPr>
      </p:pic>
      <p:sp>
        <p:nvSpPr>
          <p:cNvPr id="1655" name="Google Shape;1655;p191"/>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656" name="Google Shape;1656;p191"/>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1pPr>
            <a:lvl2pPr indent="-304800" lvl="1" marL="914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2pPr>
            <a:lvl3pPr indent="-304800" lvl="2" marL="1371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3pPr>
            <a:lvl4pPr indent="-304800" lvl="3" marL="1828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4pPr>
            <a:lvl5pPr indent="-304800" lvl="4" marL="22860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5pPr>
            <a:lvl6pPr indent="-304800" lvl="5" marL="2743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6pPr>
            <a:lvl7pPr indent="-304800" lvl="6" marL="3200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7pPr>
            <a:lvl8pPr indent="-304800" lvl="7" marL="3657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8pPr>
            <a:lvl9pPr indent="-304800" lvl="8" marL="411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pic>
        <p:nvPicPr>
          <p:cNvPr id="1657" name="Google Shape;1657;p191"/>
          <p:cNvPicPr preferRelativeResize="0"/>
          <p:nvPr/>
        </p:nvPicPr>
        <p:blipFill>
          <a:blip r:embed="rId3">
            <a:alphaModFix/>
          </a:blip>
          <a:stretch>
            <a:fillRect/>
          </a:stretch>
        </p:blipFill>
        <p:spPr>
          <a:xfrm>
            <a:off x="5677325" y="4069750"/>
            <a:ext cx="1923299" cy="568762"/>
          </a:xfrm>
          <a:prstGeom prst="rect">
            <a:avLst/>
          </a:prstGeom>
          <a:noFill/>
          <a:ln>
            <a:noFill/>
          </a:ln>
        </p:spPr>
      </p:pic>
      <p:sp>
        <p:nvSpPr>
          <p:cNvPr id="1658" name="Google Shape;1658;p19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1661" name="Shape 1661"/>
        <p:cNvGrpSpPr/>
        <p:nvPr/>
      </p:nvGrpSpPr>
      <p:grpSpPr>
        <a:xfrm>
          <a:off x="0" y="0"/>
          <a:ext cx="0" cy="0"/>
          <a:chOff x="0" y="0"/>
          <a:chExt cx="0" cy="0"/>
        </a:xfrm>
      </p:grpSpPr>
      <p:pic>
        <p:nvPicPr>
          <p:cNvPr id="1662" name="Google Shape;1662;p193"/>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1663" name="Google Shape;1663;p193"/>
          <p:cNvPicPr preferRelativeResize="0"/>
          <p:nvPr/>
        </p:nvPicPr>
        <p:blipFill rotWithShape="1">
          <a:blip r:embed="rId3">
            <a:alphaModFix/>
          </a:blip>
          <a:srcRect b="30793" l="28213" r="28400" t="26017"/>
          <a:stretch/>
        </p:blipFill>
        <p:spPr>
          <a:xfrm>
            <a:off x="6354825" y="1435450"/>
            <a:ext cx="2263000" cy="2252800"/>
          </a:xfrm>
          <a:prstGeom prst="rect">
            <a:avLst/>
          </a:prstGeom>
          <a:noFill/>
          <a:ln>
            <a:noFill/>
          </a:ln>
        </p:spPr>
      </p:pic>
      <p:pic>
        <p:nvPicPr>
          <p:cNvPr id="1664" name="Google Shape;1664;p193"/>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1665" name="Google Shape;1665;p193"/>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1666" name="Google Shape;1666;p193"/>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1667" name="Google Shape;1667;p193"/>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1668" name="Google Shape;1668;p193"/>
          <p:cNvPicPr preferRelativeResize="0"/>
          <p:nvPr/>
        </p:nvPicPr>
        <p:blipFill>
          <a:blip r:embed="rId5">
            <a:alphaModFix/>
          </a:blip>
          <a:stretch>
            <a:fillRect/>
          </a:stretch>
        </p:blipFill>
        <p:spPr>
          <a:xfrm>
            <a:off x="8112825" y="4638500"/>
            <a:ext cx="505000" cy="505000"/>
          </a:xfrm>
          <a:prstGeom prst="rect">
            <a:avLst/>
          </a:prstGeom>
          <a:noFill/>
          <a:ln>
            <a:noFill/>
          </a:ln>
        </p:spPr>
      </p:pic>
      <p:sp>
        <p:nvSpPr>
          <p:cNvPr id="1669" name="Google Shape;1669;p19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1670" name="Google Shape;1670;p193"/>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1671" name="Shape 1671"/>
        <p:cNvGrpSpPr/>
        <p:nvPr/>
      </p:nvGrpSpPr>
      <p:grpSpPr>
        <a:xfrm>
          <a:off x="0" y="0"/>
          <a:ext cx="0" cy="0"/>
          <a:chOff x="0" y="0"/>
          <a:chExt cx="0" cy="0"/>
        </a:xfrm>
      </p:grpSpPr>
      <p:pic>
        <p:nvPicPr>
          <p:cNvPr id="1672" name="Google Shape;1672;p194"/>
          <p:cNvPicPr preferRelativeResize="0"/>
          <p:nvPr/>
        </p:nvPicPr>
        <p:blipFill>
          <a:blip r:embed="rId2">
            <a:alphaModFix/>
          </a:blip>
          <a:stretch>
            <a:fillRect/>
          </a:stretch>
        </p:blipFill>
        <p:spPr>
          <a:xfrm>
            <a:off x="0" y="4638500"/>
            <a:ext cx="9144000" cy="505000"/>
          </a:xfrm>
          <a:prstGeom prst="rect">
            <a:avLst/>
          </a:prstGeom>
          <a:noFill/>
          <a:ln>
            <a:noFill/>
          </a:ln>
        </p:spPr>
      </p:pic>
      <p:sp>
        <p:nvSpPr>
          <p:cNvPr id="1673" name="Google Shape;1673;p194"/>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1674" name="Google Shape;1674;p194"/>
          <p:cNvPicPr preferRelativeResize="0"/>
          <p:nvPr/>
        </p:nvPicPr>
        <p:blipFill>
          <a:blip r:embed="rId3">
            <a:alphaModFix/>
          </a:blip>
          <a:stretch>
            <a:fillRect/>
          </a:stretch>
        </p:blipFill>
        <p:spPr>
          <a:xfrm>
            <a:off x="6354825" y="1429262"/>
            <a:ext cx="2263001" cy="2265175"/>
          </a:xfrm>
          <a:prstGeom prst="rect">
            <a:avLst/>
          </a:prstGeom>
          <a:noFill/>
          <a:ln>
            <a:noFill/>
          </a:ln>
        </p:spPr>
      </p:pic>
      <p:pic>
        <p:nvPicPr>
          <p:cNvPr id="1675" name="Google Shape;1675;p194"/>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1676" name="Google Shape;1676;p19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1677" name="Google Shape;1677;p194"/>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678" name="Google Shape;1678;p194"/>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1679" name="Google Shape;1679;p194"/>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101" name="Shape 101"/>
        <p:cNvGrpSpPr/>
        <p:nvPr/>
      </p:nvGrpSpPr>
      <p:grpSpPr>
        <a:xfrm>
          <a:off x="0" y="0"/>
          <a:ext cx="0" cy="0"/>
          <a:chOff x="0" y="0"/>
          <a:chExt cx="0" cy="0"/>
        </a:xfrm>
      </p:grpSpPr>
      <p:pic>
        <p:nvPicPr>
          <p:cNvPr id="102" name="Google Shape;102;p20"/>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103" name="Google Shape;103;p20"/>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104" name="Google Shape;104;p20"/>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105" name="Google Shape;105;p20"/>
          <p:cNvSpPr txBox="1"/>
          <p:nvPr>
            <p:ph type="title"/>
          </p:nvPr>
        </p:nvSpPr>
        <p:spPr>
          <a:xfrm>
            <a:off x="2042038" y="2217475"/>
            <a:ext cx="5948100" cy="689400"/>
          </a:xfrm>
          <a:prstGeom prst="rect">
            <a:avLst/>
          </a:prstGeom>
        </p:spPr>
        <p:txBody>
          <a:bodyPr anchorCtr="0" anchor="t" bIns="0" lIns="0" spcFirstLastPara="1" rIns="0" wrap="square" tIns="0">
            <a:noAutofit/>
          </a:bodyPr>
          <a:lstStyle>
            <a:lvl1pPr lvl="0" rtl="0">
              <a:spcBef>
                <a:spcPts val="0"/>
              </a:spcBef>
              <a:spcAft>
                <a:spcPts val="0"/>
              </a:spcAft>
              <a:buNone/>
              <a:defRPr b="1">
                <a:solidFill>
                  <a:schemeClr val="accent1"/>
                </a:solidFill>
                <a:latin typeface="Montserrat"/>
                <a:ea typeface="Montserrat"/>
                <a:cs typeface="Montserrat"/>
                <a:sym typeface="Montserrat"/>
              </a:defRPr>
            </a:lvl1pPr>
            <a:lvl2pPr lvl="1" rtl="0">
              <a:spcBef>
                <a:spcPts val="0"/>
              </a:spcBef>
              <a:spcAft>
                <a:spcPts val="0"/>
              </a:spcAft>
              <a:buNone/>
              <a:defRPr b="1">
                <a:solidFill>
                  <a:schemeClr val="accent1"/>
                </a:solidFill>
                <a:latin typeface="Montserrat"/>
                <a:ea typeface="Montserrat"/>
                <a:cs typeface="Montserrat"/>
                <a:sym typeface="Montserrat"/>
              </a:defRPr>
            </a:lvl2pPr>
            <a:lvl3pPr lvl="2" rtl="0">
              <a:spcBef>
                <a:spcPts val="0"/>
              </a:spcBef>
              <a:spcAft>
                <a:spcPts val="0"/>
              </a:spcAft>
              <a:buNone/>
              <a:defRPr b="1">
                <a:solidFill>
                  <a:schemeClr val="accent1"/>
                </a:solidFill>
                <a:latin typeface="Montserrat"/>
                <a:ea typeface="Montserrat"/>
                <a:cs typeface="Montserrat"/>
                <a:sym typeface="Montserrat"/>
              </a:defRPr>
            </a:lvl3pPr>
            <a:lvl4pPr lvl="3" rtl="0">
              <a:spcBef>
                <a:spcPts val="0"/>
              </a:spcBef>
              <a:spcAft>
                <a:spcPts val="0"/>
              </a:spcAft>
              <a:buNone/>
              <a:defRPr b="1">
                <a:solidFill>
                  <a:schemeClr val="accent1"/>
                </a:solidFill>
                <a:latin typeface="Montserrat"/>
                <a:ea typeface="Montserrat"/>
                <a:cs typeface="Montserrat"/>
                <a:sym typeface="Montserrat"/>
              </a:defRPr>
            </a:lvl4pPr>
            <a:lvl5pPr lvl="4" rtl="0">
              <a:spcBef>
                <a:spcPts val="0"/>
              </a:spcBef>
              <a:spcAft>
                <a:spcPts val="0"/>
              </a:spcAft>
              <a:buNone/>
              <a:defRPr b="1">
                <a:solidFill>
                  <a:schemeClr val="accent1"/>
                </a:solidFill>
                <a:latin typeface="Montserrat"/>
                <a:ea typeface="Montserrat"/>
                <a:cs typeface="Montserrat"/>
                <a:sym typeface="Montserrat"/>
              </a:defRPr>
            </a:lvl5pPr>
            <a:lvl6pPr lvl="5" rtl="0">
              <a:spcBef>
                <a:spcPts val="0"/>
              </a:spcBef>
              <a:spcAft>
                <a:spcPts val="0"/>
              </a:spcAft>
              <a:buNone/>
              <a:defRPr b="1">
                <a:solidFill>
                  <a:schemeClr val="accent1"/>
                </a:solidFill>
                <a:latin typeface="Montserrat"/>
                <a:ea typeface="Montserrat"/>
                <a:cs typeface="Montserrat"/>
                <a:sym typeface="Montserrat"/>
              </a:defRPr>
            </a:lvl6pPr>
            <a:lvl7pPr lvl="6" rtl="0">
              <a:spcBef>
                <a:spcPts val="0"/>
              </a:spcBef>
              <a:spcAft>
                <a:spcPts val="0"/>
              </a:spcAft>
              <a:buNone/>
              <a:defRPr b="1">
                <a:solidFill>
                  <a:schemeClr val="accent1"/>
                </a:solidFill>
                <a:latin typeface="Montserrat"/>
                <a:ea typeface="Montserrat"/>
                <a:cs typeface="Montserrat"/>
                <a:sym typeface="Montserrat"/>
              </a:defRPr>
            </a:lvl7pPr>
            <a:lvl8pPr lvl="7" rtl="0">
              <a:spcBef>
                <a:spcPts val="0"/>
              </a:spcBef>
              <a:spcAft>
                <a:spcPts val="0"/>
              </a:spcAft>
              <a:buNone/>
              <a:defRPr b="1">
                <a:solidFill>
                  <a:schemeClr val="accent1"/>
                </a:solidFill>
                <a:latin typeface="Montserrat"/>
                <a:ea typeface="Montserrat"/>
                <a:cs typeface="Montserrat"/>
                <a:sym typeface="Montserrat"/>
              </a:defRPr>
            </a:lvl8pPr>
            <a:lvl9pPr lvl="8" rtl="0">
              <a:spcBef>
                <a:spcPts val="0"/>
              </a:spcBef>
              <a:spcAft>
                <a:spcPts val="0"/>
              </a:spcAft>
              <a:buNone/>
              <a:defRPr b="1">
                <a:solidFill>
                  <a:schemeClr val="accent1"/>
                </a:solidFill>
                <a:latin typeface="Montserrat"/>
                <a:ea typeface="Montserrat"/>
                <a:cs typeface="Montserrat"/>
                <a:sym typeface="Montserrat"/>
              </a:defRPr>
            </a:lvl9pPr>
          </a:lstStyle>
          <a:p/>
        </p:txBody>
      </p:sp>
      <p:sp>
        <p:nvSpPr>
          <p:cNvPr id="106" name="Google Shape;106;p20"/>
          <p:cNvSpPr txBox="1"/>
          <p:nvPr>
            <p:ph idx="1" type="subTitle"/>
          </p:nvPr>
        </p:nvSpPr>
        <p:spPr>
          <a:xfrm>
            <a:off x="2042038" y="3290450"/>
            <a:ext cx="4639500" cy="229800"/>
          </a:xfrm>
          <a:prstGeom prst="rect">
            <a:avLst/>
          </a:prstGeom>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1600"/>
              </a:spcBef>
              <a:spcAft>
                <a:spcPts val="0"/>
              </a:spcAft>
              <a:buNone/>
              <a:defRPr sz="1000">
                <a:solidFill>
                  <a:schemeClr val="accent1"/>
                </a:solidFill>
                <a:latin typeface="Montserrat"/>
                <a:ea typeface="Montserrat"/>
                <a:cs typeface="Montserrat"/>
                <a:sym typeface="Montserrat"/>
              </a:defRPr>
            </a:lvl2pPr>
            <a:lvl3pPr lvl="2" rtl="0">
              <a:spcBef>
                <a:spcPts val="1600"/>
              </a:spcBef>
              <a:spcAft>
                <a:spcPts val="0"/>
              </a:spcAft>
              <a:buNone/>
              <a:defRPr sz="1000">
                <a:solidFill>
                  <a:schemeClr val="accent1"/>
                </a:solidFill>
                <a:latin typeface="Montserrat"/>
                <a:ea typeface="Montserrat"/>
                <a:cs typeface="Montserrat"/>
                <a:sym typeface="Montserrat"/>
              </a:defRPr>
            </a:lvl3pPr>
            <a:lvl4pPr lvl="3" rtl="0">
              <a:spcBef>
                <a:spcPts val="1600"/>
              </a:spcBef>
              <a:spcAft>
                <a:spcPts val="0"/>
              </a:spcAft>
              <a:buNone/>
              <a:defRPr sz="1000">
                <a:solidFill>
                  <a:schemeClr val="accent1"/>
                </a:solidFill>
                <a:latin typeface="Montserrat"/>
                <a:ea typeface="Montserrat"/>
                <a:cs typeface="Montserrat"/>
                <a:sym typeface="Montserrat"/>
              </a:defRPr>
            </a:lvl4pPr>
            <a:lvl5pPr lvl="4" rtl="0">
              <a:spcBef>
                <a:spcPts val="1600"/>
              </a:spcBef>
              <a:spcAft>
                <a:spcPts val="0"/>
              </a:spcAft>
              <a:buNone/>
              <a:defRPr sz="1000">
                <a:solidFill>
                  <a:schemeClr val="accent1"/>
                </a:solidFill>
                <a:latin typeface="Montserrat"/>
                <a:ea typeface="Montserrat"/>
                <a:cs typeface="Montserrat"/>
                <a:sym typeface="Montserrat"/>
              </a:defRPr>
            </a:lvl5pPr>
            <a:lvl6pPr lvl="5" rtl="0">
              <a:spcBef>
                <a:spcPts val="1600"/>
              </a:spcBef>
              <a:spcAft>
                <a:spcPts val="0"/>
              </a:spcAft>
              <a:buNone/>
              <a:defRPr sz="1000">
                <a:solidFill>
                  <a:schemeClr val="accent1"/>
                </a:solidFill>
                <a:latin typeface="Montserrat"/>
                <a:ea typeface="Montserrat"/>
                <a:cs typeface="Montserrat"/>
                <a:sym typeface="Montserrat"/>
              </a:defRPr>
            </a:lvl6pPr>
            <a:lvl7pPr lvl="6" rtl="0">
              <a:spcBef>
                <a:spcPts val="1600"/>
              </a:spcBef>
              <a:spcAft>
                <a:spcPts val="0"/>
              </a:spcAft>
              <a:buNone/>
              <a:defRPr sz="1000">
                <a:solidFill>
                  <a:schemeClr val="accent1"/>
                </a:solidFill>
                <a:latin typeface="Montserrat"/>
                <a:ea typeface="Montserrat"/>
                <a:cs typeface="Montserrat"/>
                <a:sym typeface="Montserrat"/>
              </a:defRPr>
            </a:lvl7pPr>
            <a:lvl8pPr lvl="7" rtl="0">
              <a:spcBef>
                <a:spcPts val="1600"/>
              </a:spcBef>
              <a:spcAft>
                <a:spcPts val="0"/>
              </a:spcAft>
              <a:buNone/>
              <a:defRPr sz="1000">
                <a:solidFill>
                  <a:schemeClr val="accent1"/>
                </a:solidFill>
                <a:latin typeface="Montserrat"/>
                <a:ea typeface="Montserrat"/>
                <a:cs typeface="Montserrat"/>
                <a:sym typeface="Montserrat"/>
              </a:defRPr>
            </a:lvl8pPr>
            <a:lvl9pPr lvl="8" rtl="0">
              <a:spcBef>
                <a:spcPts val="1600"/>
              </a:spcBef>
              <a:spcAft>
                <a:spcPts val="1600"/>
              </a:spcAft>
              <a:buNone/>
              <a:defRPr sz="1000">
                <a:solidFill>
                  <a:schemeClr val="accent1"/>
                </a:solidFill>
                <a:latin typeface="Montserrat"/>
                <a:ea typeface="Montserrat"/>
                <a:cs typeface="Montserrat"/>
                <a:sym typeface="Montserrat"/>
              </a:defRPr>
            </a:lvl9pPr>
          </a:lstStyle>
          <a:p/>
        </p:txBody>
      </p:sp>
      <p:sp>
        <p:nvSpPr>
          <p:cNvPr id="107" name="Google Shape;107;p20"/>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pic>
        <p:nvPicPr>
          <p:cNvPr id="108" name="Google Shape;108;p20"/>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109" name="Google Shape;109;p20"/>
          <p:cNvSpPr txBox="1"/>
          <p:nvPr>
            <p:ph idx="2" type="title"/>
          </p:nvPr>
        </p:nvSpPr>
        <p:spPr>
          <a:xfrm>
            <a:off x="524850" y="451100"/>
            <a:ext cx="4427700" cy="588600"/>
          </a:xfrm>
          <a:prstGeom prst="rect">
            <a:avLst/>
          </a:prstGeom>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1680" name="Shape 1680"/>
        <p:cNvGrpSpPr/>
        <p:nvPr/>
      </p:nvGrpSpPr>
      <p:grpSpPr>
        <a:xfrm>
          <a:off x="0" y="0"/>
          <a:ext cx="0" cy="0"/>
          <a:chOff x="0" y="0"/>
          <a:chExt cx="0" cy="0"/>
        </a:xfrm>
      </p:grpSpPr>
      <p:pic>
        <p:nvPicPr>
          <p:cNvPr id="1681" name="Google Shape;1681;p195"/>
          <p:cNvPicPr preferRelativeResize="0"/>
          <p:nvPr/>
        </p:nvPicPr>
        <p:blipFill>
          <a:blip r:embed="rId2">
            <a:alphaModFix/>
          </a:blip>
          <a:stretch>
            <a:fillRect/>
          </a:stretch>
        </p:blipFill>
        <p:spPr>
          <a:xfrm>
            <a:off x="0" y="-9"/>
            <a:ext cx="9143995" cy="5144497"/>
          </a:xfrm>
          <a:prstGeom prst="rect">
            <a:avLst/>
          </a:prstGeom>
          <a:noFill/>
          <a:ln>
            <a:noFill/>
          </a:ln>
        </p:spPr>
      </p:pic>
      <p:sp>
        <p:nvSpPr>
          <p:cNvPr id="1682" name="Google Shape;1682;p195"/>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683" name="Google Shape;1683;p195"/>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195"/>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195"/>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195"/>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687" name="Google Shape;1687;p195"/>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688" name="Google Shape;1688;p195"/>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689" name="Google Shape;1689;p195"/>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fr" sz="3600">
                <a:solidFill>
                  <a:schemeClr val="lt1"/>
                </a:solidFill>
                <a:latin typeface="Montserrat"/>
                <a:ea typeface="Montserrat"/>
                <a:cs typeface="Montserrat"/>
                <a:sym typeface="Montserrat"/>
              </a:rPr>
              <a:t>4,000</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Clr>
                <a:schemeClr val="lt2"/>
              </a:buClr>
              <a:buSzPts val="1100"/>
              <a:buFont typeface="Arial"/>
              <a:buNone/>
            </a:pPr>
            <a:r>
              <a:rPr lang="fr" sz="1000">
                <a:solidFill>
                  <a:schemeClr val="lt1"/>
                </a:solidFill>
                <a:latin typeface="Montserrat Medium"/>
                <a:ea typeface="Montserrat Medium"/>
                <a:cs typeface="Montserrat Medium"/>
                <a:sym typeface="Montserrat Medium"/>
              </a:rPr>
              <a:t>Certifications targeted</a:t>
            </a:r>
            <a:br>
              <a:rPr lang="fr" sz="1000">
                <a:solidFill>
                  <a:schemeClr val="lt1"/>
                </a:solidFill>
                <a:latin typeface="Montserrat Medium"/>
                <a:ea typeface="Montserrat Medium"/>
                <a:cs typeface="Montserrat Medium"/>
                <a:sym typeface="Montserrat Medium"/>
              </a:rPr>
            </a:br>
            <a:r>
              <a:rPr lang="fr" sz="1000">
                <a:solidFill>
                  <a:schemeClr val="lt1"/>
                </a:solidFill>
                <a:latin typeface="Montserrat Medium"/>
                <a:ea typeface="Montserrat Medium"/>
                <a:cs typeface="Montserrat Medium"/>
                <a:sym typeface="Montserrat Medium"/>
              </a:rPr>
              <a:t>for 2019</a:t>
            </a:r>
            <a:endParaRPr sz="3000">
              <a:solidFill>
                <a:schemeClr val="lt1"/>
              </a:solidFill>
              <a:latin typeface="Montserrat Medium"/>
              <a:ea typeface="Montserrat Medium"/>
              <a:cs typeface="Montserrat Medium"/>
              <a:sym typeface="Montserrat Medium"/>
            </a:endParaRPr>
          </a:p>
        </p:txBody>
      </p:sp>
      <p:sp>
        <p:nvSpPr>
          <p:cNvPr id="1690" name="Google Shape;1690;p195"/>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 sz="3600">
                <a:solidFill>
                  <a:schemeClr val="lt1"/>
                </a:solidFill>
                <a:latin typeface="Montserrat"/>
                <a:ea typeface="Montserrat"/>
                <a:cs typeface="Montserrat"/>
                <a:sym typeface="Montserrat"/>
              </a:rPr>
              <a:t>75</a:t>
            </a:r>
            <a:r>
              <a:rPr b="1" lang="fr" sz="3600">
                <a:solidFill>
                  <a:schemeClr val="lt1"/>
                </a:solidFill>
                <a:latin typeface="Montserrat"/>
                <a:ea typeface="Montserrat"/>
                <a:cs typeface="Montserrat"/>
                <a:sym typeface="Montserrat"/>
              </a:rPr>
              <a:t>%</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None/>
            </a:pPr>
            <a:r>
              <a:rPr lang="fr" sz="1000">
                <a:solidFill>
                  <a:schemeClr val="lt1"/>
                </a:solidFill>
                <a:latin typeface="Montserrat Medium"/>
                <a:ea typeface="Montserrat Medium"/>
                <a:cs typeface="Montserrat Medium"/>
                <a:sym typeface="Montserrat Medium"/>
              </a:rPr>
              <a:t>of our projects are Digital</a:t>
            </a:r>
            <a:endParaRPr sz="1000">
              <a:solidFill>
                <a:schemeClr val="lt1"/>
              </a:solidFill>
              <a:highlight>
                <a:srgbClr val="4A86E8"/>
              </a:highlight>
              <a:latin typeface="Montserrat Medium"/>
              <a:ea typeface="Montserrat Medium"/>
              <a:cs typeface="Montserrat Medium"/>
              <a:sym typeface="Montserrat Medium"/>
            </a:endParaRPr>
          </a:p>
        </p:txBody>
      </p:sp>
      <p:sp>
        <p:nvSpPr>
          <p:cNvPr id="1691" name="Google Shape;1691;p195"/>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fr" sz="3000">
                <a:solidFill>
                  <a:schemeClr val="lt1"/>
                </a:solidFill>
                <a:latin typeface="Montserrat"/>
                <a:ea typeface="Montserrat"/>
                <a:cs typeface="Montserrat"/>
                <a:sym typeface="Montserrat"/>
              </a:rPr>
              <a:t>glassdoor</a:t>
            </a:r>
            <a:endParaRPr b="1" sz="2600">
              <a:solidFill>
                <a:schemeClr val="lt1"/>
              </a:solidFill>
              <a:latin typeface="Verdana"/>
              <a:ea typeface="Verdana"/>
              <a:cs typeface="Verdana"/>
              <a:sym typeface="Verdana"/>
            </a:endParaRPr>
          </a:p>
        </p:txBody>
      </p:sp>
      <p:sp>
        <p:nvSpPr>
          <p:cNvPr id="1692" name="Google Shape;1692;p195"/>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fr" sz="1700">
                <a:solidFill>
                  <a:schemeClr val="lt1"/>
                </a:solidFill>
                <a:latin typeface="Montserrat Medium"/>
                <a:ea typeface="Montserrat Medium"/>
                <a:cs typeface="Montserrat Medium"/>
                <a:sym typeface="Montserrat Medium"/>
              </a:rPr>
              <a:t>4,1</a:t>
            </a:r>
            <a:endParaRPr sz="1700">
              <a:solidFill>
                <a:schemeClr val="lt1"/>
              </a:solidFill>
              <a:latin typeface="Montserrat Medium"/>
              <a:ea typeface="Montserrat Medium"/>
              <a:cs typeface="Montserrat Medium"/>
              <a:sym typeface="Montserrat Medium"/>
            </a:endParaRPr>
          </a:p>
        </p:txBody>
      </p:sp>
      <p:grpSp>
        <p:nvGrpSpPr>
          <p:cNvPr id="1693" name="Google Shape;1693;p195"/>
          <p:cNvGrpSpPr/>
          <p:nvPr/>
        </p:nvGrpSpPr>
        <p:grpSpPr>
          <a:xfrm>
            <a:off x="7370112" y="3757241"/>
            <a:ext cx="159300" cy="159300"/>
            <a:chOff x="7370112" y="3757241"/>
            <a:chExt cx="159300" cy="159300"/>
          </a:xfrm>
        </p:grpSpPr>
        <p:sp>
          <p:nvSpPr>
            <p:cNvPr id="1694" name="Google Shape;1694;p195"/>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95"/>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195"/>
          <p:cNvGrpSpPr/>
          <p:nvPr/>
        </p:nvGrpSpPr>
        <p:grpSpPr>
          <a:xfrm>
            <a:off x="7598087" y="3757241"/>
            <a:ext cx="159300" cy="159300"/>
            <a:chOff x="7370112" y="3757241"/>
            <a:chExt cx="159300" cy="159300"/>
          </a:xfrm>
        </p:grpSpPr>
        <p:sp>
          <p:nvSpPr>
            <p:cNvPr id="1697" name="Google Shape;1697;p195"/>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95"/>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195"/>
          <p:cNvGrpSpPr/>
          <p:nvPr/>
        </p:nvGrpSpPr>
        <p:grpSpPr>
          <a:xfrm>
            <a:off x="7826062" y="3757241"/>
            <a:ext cx="159300" cy="159300"/>
            <a:chOff x="7370112" y="3757241"/>
            <a:chExt cx="159300" cy="159300"/>
          </a:xfrm>
        </p:grpSpPr>
        <p:sp>
          <p:nvSpPr>
            <p:cNvPr id="1700" name="Google Shape;1700;p195"/>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95"/>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195"/>
          <p:cNvGrpSpPr/>
          <p:nvPr/>
        </p:nvGrpSpPr>
        <p:grpSpPr>
          <a:xfrm>
            <a:off x="8054037" y="3757241"/>
            <a:ext cx="159300" cy="159300"/>
            <a:chOff x="7370112" y="3757241"/>
            <a:chExt cx="159300" cy="159300"/>
          </a:xfrm>
        </p:grpSpPr>
        <p:sp>
          <p:nvSpPr>
            <p:cNvPr id="1703" name="Google Shape;1703;p195"/>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95"/>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5" name="Google Shape;1705;p195"/>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95"/>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9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708" name="Google Shape;1708;p19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1709" name="Shape 1709"/>
        <p:cNvGrpSpPr/>
        <p:nvPr/>
      </p:nvGrpSpPr>
      <p:grpSpPr>
        <a:xfrm>
          <a:off x="0" y="0"/>
          <a:ext cx="0" cy="0"/>
          <a:chOff x="0" y="0"/>
          <a:chExt cx="0" cy="0"/>
        </a:xfrm>
      </p:grpSpPr>
      <p:sp>
        <p:nvSpPr>
          <p:cNvPr id="1710" name="Google Shape;1710;p19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711" name="Google Shape;1711;p19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1712" name="Shape 1712"/>
        <p:cNvGrpSpPr/>
        <p:nvPr/>
      </p:nvGrpSpPr>
      <p:grpSpPr>
        <a:xfrm>
          <a:off x="0" y="0"/>
          <a:ext cx="0" cy="0"/>
          <a:chOff x="0" y="0"/>
          <a:chExt cx="0" cy="0"/>
        </a:xfrm>
      </p:grpSpPr>
      <p:pic>
        <p:nvPicPr>
          <p:cNvPr id="1713" name="Google Shape;1713;p197"/>
          <p:cNvPicPr preferRelativeResize="0"/>
          <p:nvPr/>
        </p:nvPicPr>
        <p:blipFill rotWithShape="1">
          <a:blip r:embed="rId2">
            <a:alphaModFix/>
          </a:blip>
          <a:srcRect b="15725" l="0" r="0" t="0"/>
          <a:stretch/>
        </p:blipFill>
        <p:spPr>
          <a:xfrm>
            <a:off x="0" y="1"/>
            <a:ext cx="9144003" cy="5143502"/>
          </a:xfrm>
          <a:prstGeom prst="rect">
            <a:avLst/>
          </a:prstGeom>
          <a:noFill/>
          <a:ln>
            <a:noFill/>
          </a:ln>
        </p:spPr>
      </p:pic>
      <p:sp>
        <p:nvSpPr>
          <p:cNvPr id="1714" name="Google Shape;1714;p197"/>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
        <p:nvSpPr>
          <p:cNvPr id="1715" name="Google Shape;1715;p197"/>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4800">
                <a:solidFill>
                  <a:schemeClr val="lt1"/>
                </a:solidFill>
                <a:latin typeface="Montserrat"/>
                <a:ea typeface="Montserrat"/>
                <a:cs typeface="Montserrat"/>
                <a:sym typeface="Montserrat"/>
              </a:rPr>
              <a:t>thank</a:t>
            </a:r>
            <a:r>
              <a:rPr b="1" lang="fr" sz="4800">
                <a:solidFill>
                  <a:schemeClr val="accent1"/>
                </a:solidFill>
                <a:latin typeface="Montserrat"/>
                <a:ea typeface="Montserrat"/>
                <a:cs typeface="Montserrat"/>
                <a:sym typeface="Montserrat"/>
              </a:rPr>
              <a:t> you.</a:t>
            </a:r>
            <a:endParaRPr b="1" sz="4800">
              <a:solidFill>
                <a:schemeClr val="accent1"/>
              </a:solidFill>
              <a:latin typeface="Montserrat"/>
              <a:ea typeface="Montserrat"/>
              <a:cs typeface="Montserrat"/>
              <a:sym typeface="Montserrat"/>
            </a:endParaRPr>
          </a:p>
        </p:txBody>
      </p:sp>
      <p:pic>
        <p:nvPicPr>
          <p:cNvPr id="1716" name="Google Shape;1716;p197"/>
          <p:cNvPicPr preferRelativeResize="0"/>
          <p:nvPr/>
        </p:nvPicPr>
        <p:blipFill rotWithShape="1">
          <a:blip r:embed="rId3">
            <a:alphaModFix/>
          </a:blip>
          <a:srcRect b="0" l="0" r="0" t="0"/>
          <a:stretch/>
        </p:blipFill>
        <p:spPr>
          <a:xfrm>
            <a:off x="6633552" y="4291163"/>
            <a:ext cx="1923225" cy="570425"/>
          </a:xfrm>
          <a:prstGeom prst="rect">
            <a:avLst/>
          </a:prstGeom>
          <a:noFill/>
          <a:ln>
            <a:noFill/>
          </a:ln>
        </p:spPr>
      </p:pic>
      <p:sp>
        <p:nvSpPr>
          <p:cNvPr id="1717" name="Google Shape;1717;p197"/>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lt2"/>
              </a:buClr>
              <a:buSzPts val="1100"/>
              <a:buFont typeface="Arial"/>
              <a:buNone/>
            </a:pPr>
            <a:r>
              <a:rPr b="1" lang="fr">
                <a:solidFill>
                  <a:srgbClr val="FFFFFF"/>
                </a:solidFill>
                <a:latin typeface="Montserrat"/>
                <a:ea typeface="Montserrat"/>
                <a:cs typeface="Montserrat"/>
                <a:sym typeface="Montserrat"/>
              </a:rPr>
              <a:t>#TechforPeople.</a:t>
            </a:r>
            <a:endParaRPr b="1">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1718" name="Shape 1718"/>
        <p:cNvGrpSpPr/>
        <p:nvPr/>
      </p:nvGrpSpPr>
      <p:grpSpPr>
        <a:xfrm>
          <a:off x="0" y="0"/>
          <a:ext cx="0" cy="0"/>
          <a:chOff x="0" y="0"/>
          <a:chExt cx="0" cy="0"/>
        </a:xfrm>
      </p:grpSpPr>
      <p:sp>
        <p:nvSpPr>
          <p:cNvPr id="1719" name="Google Shape;1719;p19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1720" name="Google Shape;1720;p19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1721" name="Shape 1721"/>
        <p:cNvGrpSpPr/>
        <p:nvPr/>
      </p:nvGrpSpPr>
      <p:grpSpPr>
        <a:xfrm>
          <a:off x="0" y="0"/>
          <a:ext cx="0" cy="0"/>
          <a:chOff x="0" y="0"/>
          <a:chExt cx="0" cy="0"/>
        </a:xfrm>
      </p:grpSpPr>
      <p:pic>
        <p:nvPicPr>
          <p:cNvPr id="1722" name="Google Shape;1722;p199"/>
          <p:cNvPicPr preferRelativeResize="0"/>
          <p:nvPr/>
        </p:nvPicPr>
        <p:blipFill>
          <a:blip r:embed="rId2">
            <a:alphaModFix/>
          </a:blip>
          <a:stretch>
            <a:fillRect/>
          </a:stretch>
        </p:blipFill>
        <p:spPr>
          <a:xfrm>
            <a:off x="990912" y="0"/>
            <a:ext cx="7162174" cy="4012175"/>
          </a:xfrm>
          <a:prstGeom prst="rect">
            <a:avLst/>
          </a:prstGeom>
          <a:noFill/>
          <a:ln>
            <a:noFill/>
          </a:ln>
        </p:spPr>
      </p:pic>
      <p:sp>
        <p:nvSpPr>
          <p:cNvPr id="1723" name="Google Shape;1723;p19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1724" name="Google Shape;1724;p19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1725" name="Shape 1725"/>
        <p:cNvGrpSpPr/>
        <p:nvPr/>
      </p:nvGrpSpPr>
      <p:grpSpPr>
        <a:xfrm>
          <a:off x="0" y="0"/>
          <a:ext cx="0" cy="0"/>
          <a:chOff x="0" y="0"/>
          <a:chExt cx="0" cy="0"/>
        </a:xfrm>
      </p:grpSpPr>
      <p:pic>
        <p:nvPicPr>
          <p:cNvPr id="1726" name="Google Shape;1726;p200"/>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1727" name="Google Shape;1727;p200"/>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728" name="Google Shape;1728;p20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1729" name="Shape 1729"/>
        <p:cNvGrpSpPr/>
        <p:nvPr/>
      </p:nvGrpSpPr>
      <p:grpSpPr>
        <a:xfrm>
          <a:off x="0" y="0"/>
          <a:ext cx="0" cy="0"/>
          <a:chOff x="0" y="0"/>
          <a:chExt cx="0" cy="0"/>
        </a:xfrm>
      </p:grpSpPr>
      <p:sp>
        <p:nvSpPr>
          <p:cNvPr id="1730" name="Google Shape;1730;p201"/>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732" name="Google Shape;1732;p20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1733" name="Shape 1733"/>
        <p:cNvGrpSpPr/>
        <p:nvPr/>
      </p:nvGrpSpPr>
      <p:grpSpPr>
        <a:xfrm>
          <a:off x="0" y="0"/>
          <a:ext cx="0" cy="0"/>
          <a:chOff x="0" y="0"/>
          <a:chExt cx="0" cy="0"/>
        </a:xfrm>
      </p:grpSpPr>
      <p:sp>
        <p:nvSpPr>
          <p:cNvPr id="1734" name="Google Shape;1734;p202"/>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1736" name="Google Shape;1736;p20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1737" name="Shape 1737"/>
        <p:cNvGrpSpPr/>
        <p:nvPr/>
      </p:nvGrpSpPr>
      <p:grpSpPr>
        <a:xfrm>
          <a:off x="0" y="0"/>
          <a:ext cx="0" cy="0"/>
          <a:chOff x="0" y="0"/>
          <a:chExt cx="0" cy="0"/>
        </a:xfrm>
      </p:grpSpPr>
      <p:sp>
        <p:nvSpPr>
          <p:cNvPr id="1738" name="Google Shape;1738;p203"/>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740" name="Google Shape;1740;p20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pic>
        <p:nvPicPr>
          <p:cNvPr id="1741" name="Google Shape;1741;p203"/>
          <p:cNvPicPr preferRelativeResize="0"/>
          <p:nvPr/>
        </p:nvPicPr>
        <p:blipFill rotWithShape="1">
          <a:blip r:embed="rId3">
            <a:alphaModFix/>
          </a:blip>
          <a:srcRect b="89" l="0" r="0" t="79"/>
          <a:stretch/>
        </p:blipFill>
        <p:spPr>
          <a:xfrm>
            <a:off x="7089813" y="451088"/>
            <a:ext cx="1466953" cy="1464535"/>
          </a:xfrm>
          <a:prstGeom prst="rect">
            <a:avLst/>
          </a:prstGeom>
          <a:noFill/>
          <a:ln>
            <a:noFill/>
          </a:ln>
        </p:spPr>
      </p:pic>
      <p:pic>
        <p:nvPicPr>
          <p:cNvPr id="1742" name="Google Shape;1742;p203"/>
          <p:cNvPicPr preferRelativeResize="0"/>
          <p:nvPr/>
        </p:nvPicPr>
        <p:blipFill rotWithShape="1">
          <a:blip r:embed="rId4">
            <a:alphaModFix/>
          </a:blip>
          <a:srcRect b="25166" l="14788" r="10372" t="0"/>
          <a:stretch/>
        </p:blipFill>
        <p:spPr>
          <a:xfrm>
            <a:off x="7175440" y="535506"/>
            <a:ext cx="1295700" cy="1295700"/>
          </a:xfrm>
          <a:prstGeom prst="ellipse">
            <a:avLst/>
          </a:prstGeom>
          <a:noFill/>
          <a:ln>
            <a:noFill/>
          </a:ln>
        </p:spPr>
      </p:pic>
      <p:sp>
        <p:nvSpPr>
          <p:cNvPr id="1743" name="Google Shape;1743;p203"/>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03"/>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1745" name="Shape 1745"/>
        <p:cNvGrpSpPr/>
        <p:nvPr/>
      </p:nvGrpSpPr>
      <p:grpSpPr>
        <a:xfrm>
          <a:off x="0" y="0"/>
          <a:ext cx="0" cy="0"/>
          <a:chOff x="0" y="0"/>
          <a:chExt cx="0" cy="0"/>
        </a:xfrm>
      </p:grpSpPr>
      <p:sp>
        <p:nvSpPr>
          <p:cNvPr id="1746" name="Google Shape;1746;p204"/>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7" name="Google Shape;1747;p204"/>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1748" name="Google Shape;1748;p204"/>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1749" name="Google Shape;1749;p204"/>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1750" name="Google Shape;1750;p204"/>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751" name="Google Shape;1751;p204"/>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1752" name="Google Shape;1752;p204"/>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110" name="Shape 110"/>
        <p:cNvGrpSpPr/>
        <p:nvPr/>
      </p:nvGrpSpPr>
      <p:grpSpPr>
        <a:xfrm>
          <a:off x="0" y="0"/>
          <a:ext cx="0" cy="0"/>
          <a:chOff x="0" y="0"/>
          <a:chExt cx="0" cy="0"/>
        </a:xfrm>
      </p:grpSpPr>
      <p:sp>
        <p:nvSpPr>
          <p:cNvPr id="111" name="Google Shape;111;p21"/>
          <p:cNvSpPr txBox="1"/>
          <p:nvPr>
            <p:ph idx="12" type="sldNum"/>
          </p:nvPr>
        </p:nvSpPr>
        <p:spPr>
          <a:xfrm>
            <a:off x="8556775" y="4861575"/>
            <a:ext cx="587100" cy="145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12" name="Google Shape;112;p21"/>
          <p:cNvSpPr txBox="1"/>
          <p:nvPr>
            <p:ph type="title"/>
          </p:nvPr>
        </p:nvSpPr>
        <p:spPr>
          <a:xfrm>
            <a:off x="524850" y="451100"/>
            <a:ext cx="8031900" cy="588600"/>
          </a:xfrm>
          <a:prstGeom prst="rect">
            <a:avLst/>
          </a:prstGeom>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113" name="Google Shape;113;p2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1753" name="Shape 1753"/>
        <p:cNvGrpSpPr/>
        <p:nvPr/>
      </p:nvGrpSpPr>
      <p:grpSpPr>
        <a:xfrm>
          <a:off x="0" y="0"/>
          <a:ext cx="0" cy="0"/>
          <a:chOff x="0" y="0"/>
          <a:chExt cx="0" cy="0"/>
        </a:xfrm>
      </p:grpSpPr>
      <p:sp>
        <p:nvSpPr>
          <p:cNvPr id="1754" name="Google Shape;1754;p205"/>
          <p:cNvSpPr/>
          <p:nvPr/>
        </p:nvSpPr>
        <p:spPr>
          <a:xfrm>
            <a:off x="8024400" y="1214104"/>
            <a:ext cx="1119600" cy="392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05"/>
          <p:cNvSpPr/>
          <p:nvPr/>
        </p:nvSpPr>
        <p:spPr>
          <a:xfrm>
            <a:off x="6918750" y="4914700"/>
            <a:ext cx="2225100" cy="22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6" name="Google Shape;1756;p205"/>
          <p:cNvPicPr preferRelativeResize="0"/>
          <p:nvPr/>
        </p:nvPicPr>
        <p:blipFill>
          <a:blip r:embed="rId2">
            <a:alphaModFix/>
          </a:blip>
          <a:stretch>
            <a:fillRect/>
          </a:stretch>
        </p:blipFill>
        <p:spPr>
          <a:xfrm>
            <a:off x="6853361" y="1217224"/>
            <a:ext cx="2290639" cy="3826815"/>
          </a:xfrm>
          <a:prstGeom prst="rect">
            <a:avLst/>
          </a:prstGeom>
          <a:noFill/>
          <a:ln>
            <a:noFill/>
          </a:ln>
        </p:spPr>
      </p:pic>
      <p:sp>
        <p:nvSpPr>
          <p:cNvPr id="1757" name="Google Shape;1757;p205"/>
          <p:cNvSpPr/>
          <p:nvPr/>
        </p:nvSpPr>
        <p:spPr>
          <a:xfrm>
            <a:off x="3523527" y="1214100"/>
            <a:ext cx="1119600" cy="29532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8" name="Google Shape;1758;p205"/>
          <p:cNvPicPr preferRelativeResize="0"/>
          <p:nvPr/>
        </p:nvPicPr>
        <p:blipFill>
          <a:blip r:embed="rId3">
            <a:alphaModFix/>
          </a:blip>
          <a:stretch>
            <a:fillRect/>
          </a:stretch>
        </p:blipFill>
        <p:spPr>
          <a:xfrm>
            <a:off x="4616560" y="1216179"/>
            <a:ext cx="2290639" cy="3826815"/>
          </a:xfrm>
          <a:prstGeom prst="rect">
            <a:avLst/>
          </a:prstGeom>
          <a:noFill/>
          <a:ln>
            <a:noFill/>
          </a:ln>
        </p:spPr>
      </p:pic>
      <p:pic>
        <p:nvPicPr>
          <p:cNvPr id="1759" name="Google Shape;1759;p205"/>
          <p:cNvPicPr preferRelativeResize="0"/>
          <p:nvPr/>
        </p:nvPicPr>
        <p:blipFill>
          <a:blip r:embed="rId2">
            <a:alphaModFix/>
          </a:blip>
          <a:stretch>
            <a:fillRect/>
          </a:stretch>
        </p:blipFill>
        <p:spPr>
          <a:xfrm>
            <a:off x="2325923" y="1215149"/>
            <a:ext cx="2290639" cy="3826815"/>
          </a:xfrm>
          <a:prstGeom prst="rect">
            <a:avLst/>
          </a:prstGeom>
          <a:noFill/>
          <a:ln>
            <a:noFill/>
          </a:ln>
        </p:spPr>
      </p:pic>
      <p:pic>
        <p:nvPicPr>
          <p:cNvPr id="1760" name="Google Shape;1760;p205"/>
          <p:cNvPicPr preferRelativeResize="0"/>
          <p:nvPr/>
        </p:nvPicPr>
        <p:blipFill>
          <a:blip r:embed="rId4">
            <a:alphaModFix/>
          </a:blip>
          <a:stretch>
            <a:fillRect/>
          </a:stretch>
        </p:blipFill>
        <p:spPr>
          <a:xfrm>
            <a:off x="0" y="1216176"/>
            <a:ext cx="2290639" cy="3826815"/>
          </a:xfrm>
          <a:prstGeom prst="rect">
            <a:avLst/>
          </a:prstGeom>
          <a:noFill/>
          <a:ln>
            <a:noFill/>
          </a:ln>
        </p:spPr>
      </p:pic>
      <p:sp>
        <p:nvSpPr>
          <p:cNvPr id="1761" name="Google Shape;1761;p205"/>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762" name="Google Shape;1762;p205"/>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1763" name="Google Shape;1763;p205"/>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1764" name="Google Shape;1764;p205"/>
          <p:cNvSpPr/>
          <p:nvPr/>
        </p:nvSpPr>
        <p:spPr>
          <a:xfrm>
            <a:off x="4616625" y="5038725"/>
            <a:ext cx="2290500" cy="104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05"/>
          <p:cNvSpPr/>
          <p:nvPr/>
        </p:nvSpPr>
        <p:spPr>
          <a:xfrm>
            <a:off x="75" y="5038725"/>
            <a:ext cx="22905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1766" name="Shape 1766"/>
        <p:cNvGrpSpPr/>
        <p:nvPr/>
      </p:nvGrpSpPr>
      <p:grpSpPr>
        <a:xfrm>
          <a:off x="0" y="0"/>
          <a:ext cx="0" cy="0"/>
          <a:chOff x="0" y="0"/>
          <a:chExt cx="0" cy="0"/>
        </a:xfrm>
      </p:grpSpPr>
      <p:sp>
        <p:nvSpPr>
          <p:cNvPr id="1767" name="Google Shape;1767;p206"/>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8" name="Google Shape;1768;p206"/>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1769" name="Google Shape;1769;p206"/>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1770" name="Google Shape;1770;p206"/>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771" name="Google Shape;1771;p206"/>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1772" name="Google Shape;1772;p206"/>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1773" name="Shape 1773"/>
        <p:cNvGrpSpPr/>
        <p:nvPr/>
      </p:nvGrpSpPr>
      <p:grpSpPr>
        <a:xfrm>
          <a:off x="0" y="0"/>
          <a:ext cx="0" cy="0"/>
          <a:chOff x="0" y="0"/>
          <a:chExt cx="0" cy="0"/>
        </a:xfrm>
      </p:grpSpPr>
      <p:sp>
        <p:nvSpPr>
          <p:cNvPr id="1774" name="Google Shape;1774;p207"/>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775" name="Google Shape;1775;p207"/>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1776" name="Google Shape;1776;p20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1777" name="Google Shape;1777;p207"/>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fr" sz="1000">
                <a:solidFill>
                  <a:schemeClr val="accent1"/>
                </a:solidFill>
                <a:latin typeface="Montserrat"/>
                <a:ea typeface="Montserrat"/>
                <a:cs typeface="Montserrat"/>
                <a:sym typeface="Montserrat"/>
              </a:rPr>
              <a:t>Event description.</a:t>
            </a:r>
            <a:endParaRPr b="1" sz="1000">
              <a:solidFill>
                <a:schemeClr val="accent1"/>
              </a:solidFill>
              <a:latin typeface="Montserrat"/>
              <a:ea typeface="Montserrat"/>
              <a:cs typeface="Montserrat"/>
              <a:sym typeface="Montserrat"/>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1778" name="Shape 1778"/>
        <p:cNvGrpSpPr/>
        <p:nvPr/>
      </p:nvGrpSpPr>
      <p:grpSpPr>
        <a:xfrm>
          <a:off x="0" y="0"/>
          <a:ext cx="0" cy="0"/>
          <a:chOff x="0" y="0"/>
          <a:chExt cx="0" cy="0"/>
        </a:xfrm>
      </p:grpSpPr>
      <p:sp>
        <p:nvSpPr>
          <p:cNvPr id="1779" name="Google Shape;1779;p208"/>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780" name="Google Shape;1780;p20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1781" name="Google Shape;1781;p208"/>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1782" name="Shape 1782"/>
        <p:cNvGrpSpPr/>
        <p:nvPr/>
      </p:nvGrpSpPr>
      <p:grpSpPr>
        <a:xfrm>
          <a:off x="0" y="0"/>
          <a:ext cx="0" cy="0"/>
          <a:chOff x="0" y="0"/>
          <a:chExt cx="0" cy="0"/>
        </a:xfrm>
      </p:grpSpPr>
      <p:sp>
        <p:nvSpPr>
          <p:cNvPr id="1783" name="Google Shape;1783;p20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784" name="Google Shape;1784;p209"/>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1785" name="Google Shape;1785;p20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1786" name="Shape 1786"/>
        <p:cNvGrpSpPr/>
        <p:nvPr/>
      </p:nvGrpSpPr>
      <p:grpSpPr>
        <a:xfrm>
          <a:off x="0" y="0"/>
          <a:ext cx="0" cy="0"/>
          <a:chOff x="0" y="0"/>
          <a:chExt cx="0" cy="0"/>
        </a:xfrm>
      </p:grpSpPr>
      <p:sp>
        <p:nvSpPr>
          <p:cNvPr id="1787" name="Google Shape;1787;p210"/>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788" name="Google Shape;1788;p210"/>
          <p:cNvSpPr/>
          <p:nvPr/>
        </p:nvSpPr>
        <p:spPr>
          <a:xfrm>
            <a:off x="9447905" y="4914487"/>
            <a:ext cx="105300" cy="2073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789" name="Google Shape;1789;p210"/>
          <p:cNvSpPr txBox="1"/>
          <p:nvPr>
            <p:ph idx="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1790" name="Google Shape;1790;p210"/>
          <p:cNvSpPr/>
          <p:nvPr/>
        </p:nvSpPr>
        <p:spPr>
          <a:xfrm>
            <a:off x="6089839" y="2770197"/>
            <a:ext cx="510300" cy="3246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791" name="Google Shape;1791;p210"/>
          <p:cNvSpPr/>
          <p:nvPr/>
        </p:nvSpPr>
        <p:spPr>
          <a:xfrm>
            <a:off x="3609017" y="4006416"/>
            <a:ext cx="1845900" cy="11211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792" name="Google Shape;1792;p210"/>
          <p:cNvSpPr/>
          <p:nvPr/>
        </p:nvSpPr>
        <p:spPr>
          <a:xfrm>
            <a:off x="2775288" y="3981260"/>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793" name="Google Shape;1793;p210"/>
          <p:cNvSpPr/>
          <p:nvPr/>
        </p:nvSpPr>
        <p:spPr>
          <a:xfrm>
            <a:off x="7832763" y="3800379"/>
            <a:ext cx="566700" cy="6684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794" name="Google Shape;1794;p210"/>
          <p:cNvSpPr/>
          <p:nvPr/>
        </p:nvSpPr>
        <p:spPr>
          <a:xfrm>
            <a:off x="6919974" y="3317631"/>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795" name="Google Shape;1795;p210"/>
          <p:cNvSpPr/>
          <p:nvPr/>
        </p:nvSpPr>
        <p:spPr>
          <a:xfrm>
            <a:off x="8032810" y="3133157"/>
            <a:ext cx="618000" cy="2229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796" name="Google Shape;1796;p210"/>
          <p:cNvSpPr/>
          <p:nvPr/>
        </p:nvSpPr>
        <p:spPr>
          <a:xfrm>
            <a:off x="7815993" y="4208858"/>
            <a:ext cx="119700" cy="1905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797" name="Google Shape;1797;p210"/>
          <p:cNvSpPr/>
          <p:nvPr/>
        </p:nvSpPr>
        <p:spPr>
          <a:xfrm>
            <a:off x="7750109" y="4571818"/>
            <a:ext cx="45600" cy="624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798" name="Google Shape;1798;p210"/>
          <p:cNvSpPr/>
          <p:nvPr/>
        </p:nvSpPr>
        <p:spPr>
          <a:xfrm>
            <a:off x="8508371" y="3142740"/>
            <a:ext cx="491100" cy="3942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799" name="Google Shape;1799;p210"/>
          <p:cNvSpPr/>
          <p:nvPr/>
        </p:nvSpPr>
        <p:spPr>
          <a:xfrm>
            <a:off x="5275276" y="4015999"/>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00" name="Google Shape;1800;p210"/>
          <p:cNvSpPr/>
          <p:nvPr/>
        </p:nvSpPr>
        <p:spPr>
          <a:xfrm>
            <a:off x="3961195" y="3045711"/>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01" name="Google Shape;1801;p210"/>
          <p:cNvSpPr/>
          <p:nvPr/>
        </p:nvSpPr>
        <p:spPr>
          <a:xfrm>
            <a:off x="5318400" y="2022716"/>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02" name="Google Shape;1802;p210"/>
          <p:cNvSpPr/>
          <p:nvPr/>
        </p:nvSpPr>
        <p:spPr>
          <a:xfrm>
            <a:off x="3829428" y="3212217"/>
            <a:ext cx="353400" cy="6084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803" name="Google Shape;1803;p210"/>
          <p:cNvSpPr/>
          <p:nvPr/>
        </p:nvSpPr>
        <p:spPr>
          <a:xfrm>
            <a:off x="5177050" y="2161671"/>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04" name="Google Shape;1804;p210"/>
          <p:cNvSpPr/>
          <p:nvPr/>
        </p:nvSpPr>
        <p:spPr>
          <a:xfrm>
            <a:off x="5097989" y="2349739"/>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05" name="Google Shape;1805;p210"/>
          <p:cNvSpPr/>
          <p:nvPr/>
        </p:nvSpPr>
        <p:spPr>
          <a:xfrm>
            <a:off x="5876615" y="2965453"/>
            <a:ext cx="233700" cy="1665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06" name="Google Shape;1806;p210"/>
          <p:cNvSpPr/>
          <p:nvPr/>
        </p:nvSpPr>
        <p:spPr>
          <a:xfrm>
            <a:off x="5310015" y="2939099"/>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07" name="Google Shape;1807;p210"/>
          <p:cNvSpPr/>
          <p:nvPr/>
        </p:nvSpPr>
        <p:spPr>
          <a:xfrm>
            <a:off x="5562769" y="1712464"/>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08" name="Google Shape;1808;p210"/>
          <p:cNvSpPr/>
          <p:nvPr/>
        </p:nvSpPr>
        <p:spPr>
          <a:xfrm>
            <a:off x="6598941" y="1856210"/>
            <a:ext cx="643200" cy="578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09" name="Google Shape;1809;p210"/>
          <p:cNvSpPr/>
          <p:nvPr/>
        </p:nvSpPr>
        <p:spPr>
          <a:xfrm>
            <a:off x="6450403" y="1651372"/>
            <a:ext cx="434700" cy="2730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10" name="Google Shape;1810;p210"/>
          <p:cNvSpPr/>
          <p:nvPr/>
        </p:nvSpPr>
        <p:spPr>
          <a:xfrm>
            <a:off x="6555817" y="1464501"/>
            <a:ext cx="275400" cy="2373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11" name="Google Shape;1811;p210"/>
          <p:cNvSpPr/>
          <p:nvPr/>
        </p:nvSpPr>
        <p:spPr>
          <a:xfrm>
            <a:off x="6141348" y="2656398"/>
            <a:ext cx="449100" cy="2133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12" name="Google Shape;1812;p210"/>
          <p:cNvSpPr/>
          <p:nvPr/>
        </p:nvSpPr>
        <p:spPr>
          <a:xfrm>
            <a:off x="6344989" y="1989175"/>
            <a:ext cx="202500" cy="1281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13" name="Google Shape;1813;p210"/>
          <p:cNvSpPr/>
          <p:nvPr/>
        </p:nvSpPr>
        <p:spPr>
          <a:xfrm>
            <a:off x="5955676" y="2050268"/>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14" name="Google Shape;1814;p210"/>
          <p:cNvSpPr/>
          <p:nvPr/>
        </p:nvSpPr>
        <p:spPr>
          <a:xfrm>
            <a:off x="5877813" y="3013368"/>
            <a:ext cx="447900" cy="3822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15" name="Google Shape;1815;p210"/>
          <p:cNvSpPr/>
          <p:nvPr/>
        </p:nvSpPr>
        <p:spPr>
          <a:xfrm>
            <a:off x="6449205" y="1847825"/>
            <a:ext cx="364200" cy="3114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16" name="Google Shape;1816;p210"/>
          <p:cNvSpPr/>
          <p:nvPr/>
        </p:nvSpPr>
        <p:spPr>
          <a:xfrm>
            <a:off x="4482276" y="2383280"/>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17" name="Google Shape;1817;p210"/>
          <p:cNvSpPr/>
          <p:nvPr/>
        </p:nvSpPr>
        <p:spPr>
          <a:xfrm>
            <a:off x="7814795" y="4468800"/>
            <a:ext cx="61200" cy="1317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18" name="Google Shape;1818;p210"/>
          <p:cNvSpPr/>
          <p:nvPr/>
        </p:nvSpPr>
        <p:spPr>
          <a:xfrm>
            <a:off x="6567796" y="2259898"/>
            <a:ext cx="1312800" cy="8865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19" name="Google Shape;1819;p210"/>
          <p:cNvSpPr/>
          <p:nvPr/>
        </p:nvSpPr>
        <p:spPr>
          <a:xfrm>
            <a:off x="8690091" y="2691721"/>
            <a:ext cx="836100" cy="8625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20" name="Google Shape;1820;p210"/>
          <p:cNvSpPr/>
          <p:nvPr/>
        </p:nvSpPr>
        <p:spPr>
          <a:xfrm>
            <a:off x="8362229" y="3304454"/>
            <a:ext cx="352200" cy="2385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21" name="Google Shape;1821;p210"/>
          <p:cNvSpPr/>
          <p:nvPr/>
        </p:nvSpPr>
        <p:spPr>
          <a:xfrm>
            <a:off x="8551495" y="3469763"/>
            <a:ext cx="124500" cy="756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22" name="Google Shape;1822;p210"/>
          <p:cNvSpPr/>
          <p:nvPr/>
        </p:nvSpPr>
        <p:spPr>
          <a:xfrm>
            <a:off x="6258741" y="3337995"/>
            <a:ext cx="152100" cy="1833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23" name="Google Shape;1823;p210"/>
          <p:cNvSpPr/>
          <p:nvPr/>
        </p:nvSpPr>
        <p:spPr>
          <a:xfrm>
            <a:off x="6057496" y="3151125"/>
            <a:ext cx="293400" cy="2802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24" name="Google Shape;1824;p210"/>
          <p:cNvSpPr/>
          <p:nvPr/>
        </p:nvSpPr>
        <p:spPr>
          <a:xfrm>
            <a:off x="6338999" y="3449399"/>
            <a:ext cx="142500" cy="3330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25" name="Google Shape;1825;p210"/>
          <p:cNvSpPr/>
          <p:nvPr/>
        </p:nvSpPr>
        <p:spPr>
          <a:xfrm>
            <a:off x="6204836" y="3401483"/>
            <a:ext cx="57600" cy="50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26" name="Google Shape;1826;p210"/>
          <p:cNvSpPr/>
          <p:nvPr/>
        </p:nvSpPr>
        <p:spPr>
          <a:xfrm>
            <a:off x="6576181" y="3246956"/>
            <a:ext cx="523500" cy="340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27" name="Google Shape;1827;p210"/>
          <p:cNvSpPr/>
          <p:nvPr/>
        </p:nvSpPr>
        <p:spPr>
          <a:xfrm>
            <a:off x="6403685" y="2795353"/>
            <a:ext cx="756000" cy="5223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28" name="Google Shape;1828;p210"/>
          <p:cNvSpPr/>
          <p:nvPr/>
        </p:nvSpPr>
        <p:spPr>
          <a:xfrm>
            <a:off x="6410873" y="3532053"/>
            <a:ext cx="548700" cy="6048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29" name="Google Shape;1829;p210"/>
          <p:cNvSpPr/>
          <p:nvPr/>
        </p:nvSpPr>
        <p:spPr>
          <a:xfrm>
            <a:off x="6927161" y="3504501"/>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30" name="Google Shape;1830;p210"/>
          <p:cNvSpPr/>
          <p:nvPr/>
        </p:nvSpPr>
        <p:spPr>
          <a:xfrm>
            <a:off x="5578342" y="2734261"/>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31" name="Google Shape;1831;p210"/>
          <p:cNvSpPr/>
          <p:nvPr/>
        </p:nvSpPr>
        <p:spPr>
          <a:xfrm>
            <a:off x="5269287" y="2831289"/>
            <a:ext cx="378600" cy="2073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32" name="Google Shape;1832;p210"/>
          <p:cNvSpPr/>
          <p:nvPr/>
        </p:nvSpPr>
        <p:spPr>
          <a:xfrm>
            <a:off x="5798753" y="2483902"/>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33" name="Google Shape;1833;p210"/>
          <p:cNvSpPr/>
          <p:nvPr/>
        </p:nvSpPr>
        <p:spPr>
          <a:xfrm>
            <a:off x="6879246" y="2763010"/>
            <a:ext cx="301800" cy="3234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34" name="Google Shape;1834;p210"/>
          <p:cNvSpPr/>
          <p:nvPr/>
        </p:nvSpPr>
        <p:spPr>
          <a:xfrm>
            <a:off x="5313609" y="2537807"/>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35" name="Google Shape;1835;p210"/>
          <p:cNvSpPr/>
          <p:nvPr/>
        </p:nvSpPr>
        <p:spPr>
          <a:xfrm>
            <a:off x="7927038" y="474434"/>
            <a:ext cx="1599300" cy="26079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36" name="Google Shape;1836;p210"/>
          <p:cNvSpPr/>
          <p:nvPr/>
        </p:nvSpPr>
        <p:spPr>
          <a:xfrm>
            <a:off x="6438424" y="3463773"/>
            <a:ext cx="206100" cy="179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37" name="Google Shape;1837;p210"/>
          <p:cNvSpPr/>
          <p:nvPr/>
        </p:nvSpPr>
        <p:spPr>
          <a:xfrm>
            <a:off x="6261976" y="1269"/>
            <a:ext cx="3264300" cy="33003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38" name="Google Shape;1838;p210"/>
          <p:cNvSpPr/>
          <p:nvPr/>
        </p:nvSpPr>
        <p:spPr>
          <a:xfrm>
            <a:off x="6294678" y="3043315"/>
            <a:ext cx="331800" cy="4623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39" name="Google Shape;1839;p210"/>
          <p:cNvSpPr/>
          <p:nvPr/>
        </p:nvSpPr>
        <p:spPr>
          <a:xfrm>
            <a:off x="4449933" y="1778347"/>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40" name="Google Shape;1840;p210"/>
          <p:cNvSpPr/>
          <p:nvPr/>
        </p:nvSpPr>
        <p:spPr>
          <a:xfrm>
            <a:off x="7562041" y="4119017"/>
            <a:ext cx="150900" cy="873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41" name="Google Shape;1841;p210"/>
          <p:cNvSpPr/>
          <p:nvPr/>
        </p:nvSpPr>
        <p:spPr>
          <a:xfrm>
            <a:off x="4193585" y="1750796"/>
            <a:ext cx="366600" cy="3918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42" name="Google Shape;1842;p210"/>
          <p:cNvSpPr/>
          <p:nvPr/>
        </p:nvSpPr>
        <p:spPr>
          <a:xfrm>
            <a:off x="6342593" y="150420"/>
            <a:ext cx="609600" cy="12948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43" name="Google Shape;1843;p210"/>
          <p:cNvSpPr/>
          <p:nvPr/>
        </p:nvSpPr>
        <p:spPr>
          <a:xfrm>
            <a:off x="5439387" y="25840"/>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44" name="Google Shape;1844;p210"/>
          <p:cNvSpPr/>
          <p:nvPr/>
        </p:nvSpPr>
        <p:spPr>
          <a:xfrm>
            <a:off x="5792763" y="304948"/>
            <a:ext cx="723600" cy="16842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845" name="Google Shape;1845;p210"/>
          <p:cNvSpPr/>
          <p:nvPr/>
        </p:nvSpPr>
        <p:spPr>
          <a:xfrm>
            <a:off x="7522511" y="4190890"/>
            <a:ext cx="162900" cy="612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46" name="Google Shape;1846;p210"/>
          <p:cNvSpPr/>
          <p:nvPr/>
        </p:nvSpPr>
        <p:spPr>
          <a:xfrm>
            <a:off x="8064795" y="3295456"/>
            <a:ext cx="1461300" cy="15189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47" name="Google Shape;1847;p210"/>
          <p:cNvSpPr/>
          <p:nvPr/>
        </p:nvSpPr>
        <p:spPr>
          <a:xfrm>
            <a:off x="7838753" y="4454425"/>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48" name="Google Shape;1848;p210"/>
          <p:cNvSpPr/>
          <p:nvPr/>
        </p:nvSpPr>
        <p:spPr>
          <a:xfrm>
            <a:off x="9022264" y="4522705"/>
            <a:ext cx="196500" cy="1665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49" name="Google Shape;1849;p210"/>
          <p:cNvSpPr/>
          <p:nvPr/>
        </p:nvSpPr>
        <p:spPr>
          <a:xfrm>
            <a:off x="8820661" y="2301210"/>
            <a:ext cx="705600" cy="7044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50" name="Google Shape;1850;p210"/>
          <p:cNvSpPr/>
          <p:nvPr/>
        </p:nvSpPr>
        <p:spPr>
          <a:xfrm>
            <a:off x="6866069" y="4616140"/>
            <a:ext cx="978600" cy="5115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51" name="Google Shape;1851;p210"/>
          <p:cNvSpPr/>
          <p:nvPr/>
        </p:nvSpPr>
        <p:spPr>
          <a:xfrm>
            <a:off x="7757297" y="4377760"/>
            <a:ext cx="120900" cy="4491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52" name="Google Shape;1852;p210"/>
          <p:cNvSpPr/>
          <p:nvPr/>
        </p:nvSpPr>
        <p:spPr>
          <a:xfrm>
            <a:off x="7849534"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53" name="Google Shape;1853;p210"/>
          <p:cNvSpPr/>
          <p:nvPr/>
        </p:nvSpPr>
        <p:spPr>
          <a:xfrm>
            <a:off x="8153797" y="3766838"/>
            <a:ext cx="1027800" cy="9261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54" name="Google Shape;1854;p210"/>
          <p:cNvSpPr/>
          <p:nvPr/>
        </p:nvSpPr>
        <p:spPr>
          <a:xfrm>
            <a:off x="4761383" y="3728506"/>
            <a:ext cx="54000" cy="372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55" name="Google Shape;1855;p210"/>
          <p:cNvSpPr/>
          <p:nvPr/>
        </p:nvSpPr>
        <p:spPr>
          <a:xfrm>
            <a:off x="4865599" y="3661424"/>
            <a:ext cx="104100" cy="720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56" name="Google Shape;1856;p210"/>
          <p:cNvSpPr/>
          <p:nvPr/>
        </p:nvSpPr>
        <p:spPr>
          <a:xfrm>
            <a:off x="5004554" y="3657831"/>
            <a:ext cx="54000" cy="312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57" name="Google Shape;1857;p210"/>
          <p:cNvSpPr/>
          <p:nvPr/>
        </p:nvSpPr>
        <p:spPr>
          <a:xfrm>
            <a:off x="5436991" y="3373932"/>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58" name="Google Shape;1858;p210"/>
          <p:cNvSpPr/>
          <p:nvPr/>
        </p:nvSpPr>
        <p:spPr>
          <a:xfrm>
            <a:off x="5380690" y="3569187"/>
            <a:ext cx="148500" cy="2670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59" name="Google Shape;1859;p210"/>
          <p:cNvSpPr/>
          <p:nvPr/>
        </p:nvSpPr>
        <p:spPr>
          <a:xfrm>
            <a:off x="5743650" y="3924959"/>
            <a:ext cx="271800" cy="179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60" name="Google Shape;1860;p210"/>
          <p:cNvSpPr/>
          <p:nvPr/>
        </p:nvSpPr>
        <p:spPr>
          <a:xfrm>
            <a:off x="5881407" y="4170526"/>
            <a:ext cx="45600" cy="324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61" name="Google Shape;1861;p210"/>
          <p:cNvSpPr/>
          <p:nvPr/>
        </p:nvSpPr>
        <p:spPr>
          <a:xfrm>
            <a:off x="5926927" y="3179874"/>
            <a:ext cx="37200" cy="660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62" name="Google Shape;1862;p210"/>
          <p:cNvSpPr/>
          <p:nvPr/>
        </p:nvSpPr>
        <p:spPr>
          <a:xfrm>
            <a:off x="5970050" y="3260133"/>
            <a:ext cx="44400" cy="540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63" name="Google Shape;1863;p210"/>
          <p:cNvSpPr/>
          <p:nvPr/>
        </p:nvSpPr>
        <p:spPr>
          <a:xfrm>
            <a:off x="6360561" y="3762047"/>
            <a:ext cx="46800" cy="552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64" name="Google Shape;1864;p210"/>
          <p:cNvSpPr/>
          <p:nvPr/>
        </p:nvSpPr>
        <p:spPr>
          <a:xfrm>
            <a:off x="6431237" y="3911783"/>
            <a:ext cx="42000" cy="420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65" name="Google Shape;1865;p210"/>
          <p:cNvSpPr/>
          <p:nvPr/>
        </p:nvSpPr>
        <p:spPr>
          <a:xfrm>
            <a:off x="6456392" y="3970479"/>
            <a:ext cx="27600" cy="288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66" name="Google Shape;1866;p210"/>
          <p:cNvSpPr/>
          <p:nvPr/>
        </p:nvSpPr>
        <p:spPr>
          <a:xfrm>
            <a:off x="6667220" y="3836316"/>
            <a:ext cx="141300" cy="1137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67" name="Google Shape;1867;p210"/>
          <p:cNvSpPr/>
          <p:nvPr/>
        </p:nvSpPr>
        <p:spPr>
          <a:xfrm>
            <a:off x="6906797" y="3879440"/>
            <a:ext cx="32400" cy="468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68" name="Google Shape;1868;p210"/>
          <p:cNvSpPr/>
          <p:nvPr/>
        </p:nvSpPr>
        <p:spPr>
          <a:xfrm>
            <a:off x="6713938" y="4201671"/>
            <a:ext cx="268200" cy="921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69" name="Google Shape;1869;p210"/>
          <p:cNvSpPr/>
          <p:nvPr/>
        </p:nvSpPr>
        <p:spPr>
          <a:xfrm>
            <a:off x="6662429" y="4142975"/>
            <a:ext cx="28800" cy="276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70" name="Google Shape;1870;p210"/>
          <p:cNvSpPr/>
          <p:nvPr/>
        </p:nvSpPr>
        <p:spPr>
          <a:xfrm>
            <a:off x="7094866" y="4103444"/>
            <a:ext cx="46800" cy="648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71" name="Google Shape;1871;p210"/>
          <p:cNvSpPr/>
          <p:nvPr/>
        </p:nvSpPr>
        <p:spPr>
          <a:xfrm>
            <a:off x="7042159" y="4178911"/>
            <a:ext cx="20400" cy="480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72" name="Google Shape;1872;p210"/>
          <p:cNvSpPr/>
          <p:nvPr/>
        </p:nvSpPr>
        <p:spPr>
          <a:xfrm>
            <a:off x="6878048" y="4035165"/>
            <a:ext cx="22800" cy="384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73" name="Google Shape;1873;p210"/>
          <p:cNvSpPr/>
          <p:nvPr/>
        </p:nvSpPr>
        <p:spPr>
          <a:xfrm>
            <a:off x="6907995" y="3795588"/>
            <a:ext cx="58800" cy="396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74" name="Google Shape;1874;p210"/>
          <p:cNvSpPr/>
          <p:nvPr/>
        </p:nvSpPr>
        <p:spPr>
          <a:xfrm>
            <a:off x="6831331" y="3726110"/>
            <a:ext cx="33600" cy="276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75" name="Google Shape;1875;p210"/>
          <p:cNvSpPr/>
          <p:nvPr/>
        </p:nvSpPr>
        <p:spPr>
          <a:xfrm>
            <a:off x="6816956" y="3952511"/>
            <a:ext cx="27600" cy="372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76" name="Google Shape;1876;p210"/>
          <p:cNvSpPr/>
          <p:nvPr/>
        </p:nvSpPr>
        <p:spPr>
          <a:xfrm>
            <a:off x="6789405" y="4083080"/>
            <a:ext cx="22800" cy="252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77" name="Google Shape;1877;p210"/>
          <p:cNvSpPr/>
          <p:nvPr/>
        </p:nvSpPr>
        <p:spPr>
          <a:xfrm>
            <a:off x="6785811" y="3844701"/>
            <a:ext cx="20400" cy="30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78" name="Google Shape;1878;p210"/>
          <p:cNvSpPr/>
          <p:nvPr/>
        </p:nvSpPr>
        <p:spPr>
          <a:xfrm>
            <a:off x="6925964" y="3984854"/>
            <a:ext cx="34800" cy="180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79" name="Google Shape;1879;p210"/>
          <p:cNvSpPr/>
          <p:nvPr/>
        </p:nvSpPr>
        <p:spPr>
          <a:xfrm>
            <a:off x="7022992" y="4055529"/>
            <a:ext cx="33600" cy="252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80" name="Google Shape;1880;p210"/>
          <p:cNvSpPr/>
          <p:nvPr/>
        </p:nvSpPr>
        <p:spPr>
          <a:xfrm>
            <a:off x="6791800" y="4013603"/>
            <a:ext cx="15600" cy="264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81" name="Google Shape;1881;p210"/>
          <p:cNvSpPr/>
          <p:nvPr/>
        </p:nvSpPr>
        <p:spPr>
          <a:xfrm>
            <a:off x="6825341" y="4047144"/>
            <a:ext cx="16800" cy="240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82" name="Google Shape;1882;p210"/>
          <p:cNvSpPr/>
          <p:nvPr/>
        </p:nvSpPr>
        <p:spPr>
          <a:xfrm>
            <a:off x="6843309" y="3993239"/>
            <a:ext cx="16800" cy="324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83" name="Google Shape;1883;p210"/>
          <p:cNvSpPr/>
          <p:nvPr/>
        </p:nvSpPr>
        <p:spPr>
          <a:xfrm>
            <a:off x="6916381" y="4110632"/>
            <a:ext cx="24000" cy="240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84" name="Google Shape;1884;p210"/>
          <p:cNvSpPr/>
          <p:nvPr/>
        </p:nvSpPr>
        <p:spPr>
          <a:xfrm>
            <a:off x="6918776" y="4057925"/>
            <a:ext cx="25200" cy="312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85" name="Google Shape;1885;p210"/>
          <p:cNvSpPr/>
          <p:nvPr/>
        </p:nvSpPr>
        <p:spPr>
          <a:xfrm>
            <a:off x="6842112" y="4086674"/>
            <a:ext cx="21600" cy="216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86" name="Google Shape;1886;p210"/>
          <p:cNvSpPr/>
          <p:nvPr/>
        </p:nvSpPr>
        <p:spPr>
          <a:xfrm>
            <a:off x="6317437" y="1398618"/>
            <a:ext cx="49200" cy="564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87" name="Google Shape;1887;p210"/>
          <p:cNvSpPr/>
          <p:nvPr/>
        </p:nvSpPr>
        <p:spPr>
          <a:xfrm>
            <a:off x="6235981" y="1702881"/>
            <a:ext cx="54000" cy="1185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88" name="Google Shape;1888;p210"/>
          <p:cNvSpPr/>
          <p:nvPr/>
        </p:nvSpPr>
        <p:spPr>
          <a:xfrm>
            <a:off x="6494725" y="1536374"/>
            <a:ext cx="37200" cy="564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89" name="Google Shape;1889;p210"/>
          <p:cNvSpPr/>
          <p:nvPr/>
        </p:nvSpPr>
        <p:spPr>
          <a:xfrm>
            <a:off x="6482746" y="1599862"/>
            <a:ext cx="63600" cy="780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90" name="Google Shape;1890;p210"/>
          <p:cNvSpPr/>
          <p:nvPr/>
        </p:nvSpPr>
        <p:spPr>
          <a:xfrm>
            <a:off x="6004789" y="1996363"/>
            <a:ext cx="31200" cy="384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91" name="Google Shape;1891;p210"/>
          <p:cNvSpPr/>
          <p:nvPr/>
        </p:nvSpPr>
        <p:spPr>
          <a:xfrm>
            <a:off x="6120984" y="1771160"/>
            <a:ext cx="46800" cy="1209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92" name="Google Shape;1892;p210"/>
          <p:cNvSpPr/>
          <p:nvPr/>
        </p:nvSpPr>
        <p:spPr>
          <a:xfrm>
            <a:off x="5681360" y="1947249"/>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93" name="Google Shape;1893;p210"/>
          <p:cNvSpPr/>
          <p:nvPr/>
        </p:nvSpPr>
        <p:spPr>
          <a:xfrm>
            <a:off x="5761618" y="1894542"/>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94" name="Google Shape;1894;p210"/>
          <p:cNvSpPr/>
          <p:nvPr/>
        </p:nvSpPr>
        <p:spPr>
          <a:xfrm>
            <a:off x="5752035" y="2015529"/>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95" name="Google Shape;1895;p210"/>
          <p:cNvSpPr/>
          <p:nvPr/>
        </p:nvSpPr>
        <p:spPr>
          <a:xfrm>
            <a:off x="4455922" y="1427367"/>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96" name="Google Shape;1896;p210"/>
          <p:cNvSpPr/>
          <p:nvPr/>
        </p:nvSpPr>
        <p:spPr>
          <a:xfrm>
            <a:off x="5425012" y="4490362"/>
            <a:ext cx="1487700" cy="6372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97" name="Google Shape;1897;p210"/>
          <p:cNvSpPr/>
          <p:nvPr/>
        </p:nvSpPr>
        <p:spPr>
          <a:xfrm>
            <a:off x="2777143" y="3983328"/>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98" name="Google Shape;1898;p210"/>
          <p:cNvSpPr/>
          <p:nvPr/>
        </p:nvSpPr>
        <p:spPr>
          <a:xfrm>
            <a:off x="6921829" y="3319699"/>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899" name="Google Shape;1899;p210"/>
          <p:cNvSpPr/>
          <p:nvPr/>
        </p:nvSpPr>
        <p:spPr>
          <a:xfrm>
            <a:off x="5277131" y="4018067"/>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00" name="Google Shape;1900;p210"/>
          <p:cNvSpPr/>
          <p:nvPr/>
        </p:nvSpPr>
        <p:spPr>
          <a:xfrm>
            <a:off x="3963050" y="3047779"/>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901" name="Google Shape;1901;p210"/>
          <p:cNvSpPr/>
          <p:nvPr/>
        </p:nvSpPr>
        <p:spPr>
          <a:xfrm>
            <a:off x="5320255" y="2024784"/>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02" name="Google Shape;1902;p210"/>
          <p:cNvSpPr/>
          <p:nvPr/>
        </p:nvSpPr>
        <p:spPr>
          <a:xfrm>
            <a:off x="5178905" y="2163739"/>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03" name="Google Shape;1903;p210"/>
          <p:cNvSpPr/>
          <p:nvPr/>
        </p:nvSpPr>
        <p:spPr>
          <a:xfrm>
            <a:off x="5099848" y="2351802"/>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04" name="Google Shape;1904;p210"/>
          <p:cNvSpPr/>
          <p:nvPr/>
        </p:nvSpPr>
        <p:spPr>
          <a:xfrm>
            <a:off x="5311870" y="2941167"/>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05" name="Google Shape;1905;p210"/>
          <p:cNvSpPr/>
          <p:nvPr/>
        </p:nvSpPr>
        <p:spPr>
          <a:xfrm>
            <a:off x="5564624" y="1714532"/>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06" name="Google Shape;1906;p210"/>
          <p:cNvSpPr/>
          <p:nvPr/>
        </p:nvSpPr>
        <p:spPr>
          <a:xfrm>
            <a:off x="5957531" y="2052336"/>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07" name="Google Shape;1907;p210"/>
          <p:cNvSpPr/>
          <p:nvPr/>
        </p:nvSpPr>
        <p:spPr>
          <a:xfrm>
            <a:off x="4484131" y="2385348"/>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08" name="Google Shape;1908;p210"/>
          <p:cNvSpPr/>
          <p:nvPr/>
        </p:nvSpPr>
        <p:spPr>
          <a:xfrm>
            <a:off x="6929016" y="3506569"/>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09" name="Google Shape;1909;p210"/>
          <p:cNvSpPr/>
          <p:nvPr/>
        </p:nvSpPr>
        <p:spPr>
          <a:xfrm>
            <a:off x="5580197" y="2736329"/>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10" name="Google Shape;1910;p210"/>
          <p:cNvSpPr/>
          <p:nvPr/>
        </p:nvSpPr>
        <p:spPr>
          <a:xfrm>
            <a:off x="5800608" y="2485970"/>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11" name="Google Shape;1911;p210"/>
          <p:cNvSpPr/>
          <p:nvPr/>
        </p:nvSpPr>
        <p:spPr>
          <a:xfrm>
            <a:off x="5315464" y="2539875"/>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12" name="Google Shape;1912;p210"/>
          <p:cNvSpPr/>
          <p:nvPr/>
        </p:nvSpPr>
        <p:spPr>
          <a:xfrm>
            <a:off x="4451788" y="1780415"/>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13" name="Google Shape;1913;p210"/>
          <p:cNvSpPr/>
          <p:nvPr/>
        </p:nvSpPr>
        <p:spPr>
          <a:xfrm>
            <a:off x="5441242" y="27908"/>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1914" name="Google Shape;1914;p210"/>
          <p:cNvSpPr/>
          <p:nvPr/>
        </p:nvSpPr>
        <p:spPr>
          <a:xfrm>
            <a:off x="7840608" y="4456493"/>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15" name="Google Shape;1915;p210"/>
          <p:cNvSpPr/>
          <p:nvPr/>
        </p:nvSpPr>
        <p:spPr>
          <a:xfrm>
            <a:off x="5438846" y="3376000"/>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16" name="Google Shape;1916;p210"/>
          <p:cNvSpPr/>
          <p:nvPr/>
        </p:nvSpPr>
        <p:spPr>
          <a:xfrm>
            <a:off x="5683215" y="1949317"/>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17" name="Google Shape;1917;p210"/>
          <p:cNvSpPr/>
          <p:nvPr/>
        </p:nvSpPr>
        <p:spPr>
          <a:xfrm>
            <a:off x="5763473" y="1896610"/>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18" name="Google Shape;1918;p210"/>
          <p:cNvSpPr/>
          <p:nvPr/>
        </p:nvSpPr>
        <p:spPr>
          <a:xfrm>
            <a:off x="5753890" y="2017597"/>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19" name="Google Shape;1919;p210"/>
          <p:cNvSpPr/>
          <p:nvPr/>
        </p:nvSpPr>
        <p:spPr>
          <a:xfrm>
            <a:off x="4457777" y="1429435"/>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20" name="Google Shape;1920;p210"/>
          <p:cNvSpPr/>
          <p:nvPr/>
        </p:nvSpPr>
        <p:spPr>
          <a:xfrm>
            <a:off x="7849952"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21" name="Google Shape;1921;p210"/>
          <p:cNvSpPr/>
          <p:nvPr/>
        </p:nvSpPr>
        <p:spPr>
          <a:xfrm>
            <a:off x="3187287" y="4888133"/>
            <a:ext cx="670800" cy="2541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22" name="Google Shape;1922;p210"/>
          <p:cNvSpPr/>
          <p:nvPr/>
        </p:nvSpPr>
        <p:spPr>
          <a:xfrm>
            <a:off x="9439129" y="2311407"/>
            <a:ext cx="54000" cy="840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23" name="Google Shape;1923;p210"/>
          <p:cNvSpPr/>
          <p:nvPr/>
        </p:nvSpPr>
        <p:spPr>
          <a:xfrm>
            <a:off x="9399990" y="4910893"/>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24" name="Google Shape;1924;p210"/>
          <p:cNvSpPr/>
          <p:nvPr/>
        </p:nvSpPr>
        <p:spPr>
          <a:xfrm>
            <a:off x="3030829" y="4828239"/>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1925" name="Google Shape;1925;p210"/>
          <p:cNvCxnSpPr/>
          <p:nvPr/>
        </p:nvCxnSpPr>
        <p:spPr>
          <a:xfrm>
            <a:off x="3030829" y="4828239"/>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1926" name="Google Shape;1926;p210"/>
          <p:cNvSpPr/>
          <p:nvPr/>
        </p:nvSpPr>
        <p:spPr>
          <a:xfrm>
            <a:off x="3032684" y="4830307"/>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1927" name="Google Shape;1927;p210"/>
          <p:cNvCxnSpPr/>
          <p:nvPr/>
        </p:nvCxnSpPr>
        <p:spPr>
          <a:xfrm>
            <a:off x="3032684" y="4830307"/>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1928" name="Google Shape;1928;p210"/>
          <p:cNvSpPr/>
          <p:nvPr/>
        </p:nvSpPr>
        <p:spPr>
          <a:xfrm>
            <a:off x="9401845" y="4912961"/>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1929" name="Google Shape;1929;p210"/>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1930" name="Google Shape;1930;p21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1931" name="Shape 1931"/>
        <p:cNvGrpSpPr/>
        <p:nvPr/>
      </p:nvGrpSpPr>
      <p:grpSpPr>
        <a:xfrm>
          <a:off x="0" y="0"/>
          <a:ext cx="0" cy="0"/>
          <a:chOff x="0" y="0"/>
          <a:chExt cx="0" cy="0"/>
        </a:xfrm>
      </p:grpSpPr>
      <p:sp>
        <p:nvSpPr>
          <p:cNvPr id="1932" name="Google Shape;1932;p211"/>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1933" name="Google Shape;1933;p211"/>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9pPr>
          </a:lstStyle>
          <a:p/>
        </p:txBody>
      </p:sp>
      <p:sp>
        <p:nvSpPr>
          <p:cNvPr id="1934" name="Google Shape;1934;p21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935" name="Google Shape;1935;p21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1936" name="Shape 1936"/>
        <p:cNvGrpSpPr/>
        <p:nvPr/>
      </p:nvGrpSpPr>
      <p:grpSpPr>
        <a:xfrm>
          <a:off x="0" y="0"/>
          <a:ext cx="0" cy="0"/>
          <a:chOff x="0" y="0"/>
          <a:chExt cx="0" cy="0"/>
        </a:xfrm>
      </p:grpSpPr>
      <p:sp>
        <p:nvSpPr>
          <p:cNvPr id="1937" name="Google Shape;1937;p212"/>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938" name="Google Shape;1938;p212"/>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1939" name="Google Shape;1939;p21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940" name="Google Shape;1940;p21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1941" name="Shape 1941"/>
        <p:cNvGrpSpPr/>
        <p:nvPr/>
      </p:nvGrpSpPr>
      <p:grpSpPr>
        <a:xfrm>
          <a:off x="0" y="0"/>
          <a:ext cx="0" cy="0"/>
          <a:chOff x="0" y="0"/>
          <a:chExt cx="0" cy="0"/>
        </a:xfrm>
      </p:grpSpPr>
      <p:pic>
        <p:nvPicPr>
          <p:cNvPr id="1942" name="Google Shape;1942;p213"/>
          <p:cNvPicPr preferRelativeResize="0"/>
          <p:nvPr/>
        </p:nvPicPr>
        <p:blipFill rotWithShape="1">
          <a:blip r:embed="rId2">
            <a:alphaModFix/>
          </a:blip>
          <a:srcRect b="0" l="0" r="0" t="0"/>
          <a:stretch/>
        </p:blipFill>
        <p:spPr>
          <a:xfrm>
            <a:off x="4000500" y="0"/>
            <a:ext cx="5143501" cy="5143501"/>
          </a:xfrm>
          <a:prstGeom prst="rect">
            <a:avLst/>
          </a:prstGeom>
          <a:noFill/>
          <a:ln>
            <a:noFill/>
          </a:ln>
        </p:spPr>
      </p:pic>
      <p:sp>
        <p:nvSpPr>
          <p:cNvPr id="1943" name="Google Shape;1943;p213"/>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944" name="Google Shape;1944;p21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945" name="Google Shape;1945;p21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1946" name="Shape 1946"/>
        <p:cNvGrpSpPr/>
        <p:nvPr/>
      </p:nvGrpSpPr>
      <p:grpSpPr>
        <a:xfrm>
          <a:off x="0" y="0"/>
          <a:ext cx="0" cy="0"/>
          <a:chOff x="0" y="0"/>
          <a:chExt cx="0" cy="0"/>
        </a:xfrm>
      </p:grpSpPr>
      <p:sp>
        <p:nvSpPr>
          <p:cNvPr id="1947" name="Google Shape;1947;p214"/>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1948" name="Google Shape;1948;p21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949" name="Google Shape;1949;p21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526200" y="505000"/>
            <a:ext cx="3019500" cy="4133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16" name="Google Shape;116;p22"/>
          <p:cNvSpPr txBox="1"/>
          <p:nvPr>
            <p:ph idx="1" type="body"/>
          </p:nvPr>
        </p:nvSpPr>
        <p:spPr>
          <a:xfrm>
            <a:off x="3784250" y="504900"/>
            <a:ext cx="4833600" cy="4133700"/>
          </a:xfrm>
          <a:prstGeom prst="rect">
            <a:avLst/>
          </a:prstGeom>
        </p:spPr>
        <p:txBody>
          <a:bodyPr anchorCtr="0" anchor="ctr" bIns="91425" lIns="91425" spcFirstLastPara="1" rIns="91425" wrap="square" tIns="91425">
            <a:noAutofit/>
          </a:bodyPr>
          <a:lstStyle>
            <a:lvl1pPr indent="-342900" lvl="0" marL="457200" rtl="0">
              <a:lnSpc>
                <a:spcPct val="150000"/>
              </a:lnSpc>
              <a:spcBef>
                <a:spcPts val="0"/>
              </a:spcBef>
              <a:spcAft>
                <a:spcPts val="0"/>
              </a:spcAft>
              <a:buClr>
                <a:schemeClr val="accent1"/>
              </a:buClr>
              <a:buSzPts val="18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160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1600"/>
              </a:spcBef>
              <a:spcAft>
                <a:spcPts val="160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117" name="Google Shape;117;p22"/>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pic>
        <p:nvPicPr>
          <p:cNvPr id="118" name="Google Shape;118;p2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1950" name="Shape 1950"/>
        <p:cNvGrpSpPr/>
        <p:nvPr/>
      </p:nvGrpSpPr>
      <p:grpSpPr>
        <a:xfrm>
          <a:off x="0" y="0"/>
          <a:ext cx="0" cy="0"/>
          <a:chOff x="0" y="0"/>
          <a:chExt cx="0" cy="0"/>
        </a:xfrm>
      </p:grpSpPr>
      <p:sp>
        <p:nvSpPr>
          <p:cNvPr id="1951" name="Google Shape;1951;p215"/>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accent5"/>
                </a:solidFill>
                <a:latin typeface="Montserrat"/>
                <a:ea typeface="Montserrat"/>
                <a:cs typeface="Montserrat"/>
                <a:sym typeface="Montserrat"/>
              </a:defRPr>
            </a:lvl1pPr>
            <a:lvl2pPr lvl="1" rtl="0" algn="ctr">
              <a:spcBef>
                <a:spcPts val="0"/>
              </a:spcBef>
              <a:spcAft>
                <a:spcPts val="0"/>
              </a:spcAft>
              <a:buNone/>
              <a:defRPr sz="7200">
                <a:solidFill>
                  <a:schemeClr val="accent5"/>
                </a:solidFill>
                <a:latin typeface="Montserrat"/>
                <a:ea typeface="Montserrat"/>
                <a:cs typeface="Montserrat"/>
                <a:sym typeface="Montserrat"/>
              </a:defRPr>
            </a:lvl2pPr>
            <a:lvl3pPr lvl="2" rtl="0" algn="ctr">
              <a:spcBef>
                <a:spcPts val="0"/>
              </a:spcBef>
              <a:spcAft>
                <a:spcPts val="0"/>
              </a:spcAft>
              <a:buNone/>
              <a:defRPr sz="7200">
                <a:solidFill>
                  <a:schemeClr val="accent5"/>
                </a:solidFill>
                <a:latin typeface="Montserrat"/>
                <a:ea typeface="Montserrat"/>
                <a:cs typeface="Montserrat"/>
                <a:sym typeface="Montserrat"/>
              </a:defRPr>
            </a:lvl3pPr>
            <a:lvl4pPr lvl="3" rtl="0" algn="ctr">
              <a:spcBef>
                <a:spcPts val="0"/>
              </a:spcBef>
              <a:spcAft>
                <a:spcPts val="0"/>
              </a:spcAft>
              <a:buNone/>
              <a:defRPr sz="7200">
                <a:solidFill>
                  <a:schemeClr val="accent5"/>
                </a:solidFill>
                <a:latin typeface="Montserrat"/>
                <a:ea typeface="Montserrat"/>
                <a:cs typeface="Montserrat"/>
                <a:sym typeface="Montserrat"/>
              </a:defRPr>
            </a:lvl4pPr>
            <a:lvl5pPr lvl="4" rtl="0" algn="ctr">
              <a:spcBef>
                <a:spcPts val="0"/>
              </a:spcBef>
              <a:spcAft>
                <a:spcPts val="0"/>
              </a:spcAft>
              <a:buNone/>
              <a:defRPr sz="7200">
                <a:solidFill>
                  <a:schemeClr val="accent5"/>
                </a:solidFill>
                <a:latin typeface="Montserrat"/>
                <a:ea typeface="Montserrat"/>
                <a:cs typeface="Montserrat"/>
                <a:sym typeface="Montserrat"/>
              </a:defRPr>
            </a:lvl5pPr>
            <a:lvl6pPr lvl="5" rtl="0" algn="ctr">
              <a:spcBef>
                <a:spcPts val="0"/>
              </a:spcBef>
              <a:spcAft>
                <a:spcPts val="0"/>
              </a:spcAft>
              <a:buNone/>
              <a:defRPr sz="7200">
                <a:solidFill>
                  <a:schemeClr val="accent5"/>
                </a:solidFill>
                <a:latin typeface="Montserrat"/>
                <a:ea typeface="Montserrat"/>
                <a:cs typeface="Montserrat"/>
                <a:sym typeface="Montserrat"/>
              </a:defRPr>
            </a:lvl6pPr>
            <a:lvl7pPr lvl="6" rtl="0" algn="ctr">
              <a:spcBef>
                <a:spcPts val="0"/>
              </a:spcBef>
              <a:spcAft>
                <a:spcPts val="0"/>
              </a:spcAft>
              <a:buNone/>
              <a:defRPr sz="7200">
                <a:solidFill>
                  <a:schemeClr val="accent5"/>
                </a:solidFill>
                <a:latin typeface="Montserrat"/>
                <a:ea typeface="Montserrat"/>
                <a:cs typeface="Montserrat"/>
                <a:sym typeface="Montserrat"/>
              </a:defRPr>
            </a:lvl7pPr>
            <a:lvl8pPr lvl="7" rtl="0" algn="ctr">
              <a:spcBef>
                <a:spcPts val="0"/>
              </a:spcBef>
              <a:spcAft>
                <a:spcPts val="0"/>
              </a:spcAft>
              <a:buNone/>
              <a:defRPr sz="7200">
                <a:solidFill>
                  <a:schemeClr val="accent5"/>
                </a:solidFill>
                <a:latin typeface="Montserrat"/>
                <a:ea typeface="Montserrat"/>
                <a:cs typeface="Montserrat"/>
                <a:sym typeface="Montserrat"/>
              </a:defRPr>
            </a:lvl8pPr>
            <a:lvl9pPr lvl="8" rtl="0" algn="ctr">
              <a:spcBef>
                <a:spcPts val="0"/>
              </a:spcBef>
              <a:spcAft>
                <a:spcPts val="0"/>
              </a:spcAft>
              <a:buNone/>
              <a:defRPr sz="7200">
                <a:solidFill>
                  <a:schemeClr val="accent5"/>
                </a:solidFill>
                <a:latin typeface="Montserrat"/>
                <a:ea typeface="Montserrat"/>
                <a:cs typeface="Montserrat"/>
                <a:sym typeface="Montserrat"/>
              </a:defRPr>
            </a:lvl9pPr>
          </a:lstStyle>
          <a:p/>
        </p:txBody>
      </p:sp>
      <p:sp>
        <p:nvSpPr>
          <p:cNvPr id="1952" name="Google Shape;1952;p21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953" name="Google Shape;1953;p21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1954" name="Shape 1954"/>
        <p:cNvGrpSpPr/>
        <p:nvPr/>
      </p:nvGrpSpPr>
      <p:grpSpPr>
        <a:xfrm>
          <a:off x="0" y="0"/>
          <a:ext cx="0" cy="0"/>
          <a:chOff x="0" y="0"/>
          <a:chExt cx="0" cy="0"/>
        </a:xfrm>
      </p:grpSpPr>
      <p:pic>
        <p:nvPicPr>
          <p:cNvPr id="1955" name="Google Shape;1955;p216"/>
          <p:cNvPicPr preferRelativeResize="0"/>
          <p:nvPr/>
        </p:nvPicPr>
        <p:blipFill rotWithShape="1">
          <a:blip r:embed="rId2">
            <a:alphaModFix/>
          </a:blip>
          <a:srcRect b="28140" l="0" r="0" t="0"/>
          <a:stretch/>
        </p:blipFill>
        <p:spPr>
          <a:xfrm>
            <a:off x="0" y="2057400"/>
            <a:ext cx="2191500" cy="3086100"/>
          </a:xfrm>
          <a:prstGeom prst="rect">
            <a:avLst/>
          </a:prstGeom>
          <a:noFill/>
          <a:ln>
            <a:noFill/>
          </a:ln>
        </p:spPr>
      </p:pic>
      <p:sp>
        <p:nvSpPr>
          <p:cNvPr id="1956" name="Google Shape;1956;p216"/>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957" name="Google Shape;1957;p21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1958" name="Shape 1958"/>
        <p:cNvGrpSpPr/>
        <p:nvPr/>
      </p:nvGrpSpPr>
      <p:grpSpPr>
        <a:xfrm>
          <a:off x="0" y="0"/>
          <a:ext cx="0" cy="0"/>
          <a:chOff x="0" y="0"/>
          <a:chExt cx="0" cy="0"/>
        </a:xfrm>
      </p:grpSpPr>
      <p:pic>
        <p:nvPicPr>
          <p:cNvPr id="1959" name="Google Shape;1959;p217"/>
          <p:cNvPicPr preferRelativeResize="0"/>
          <p:nvPr/>
        </p:nvPicPr>
        <p:blipFill rotWithShape="1">
          <a:blip r:embed="rId2">
            <a:alphaModFix/>
          </a:blip>
          <a:srcRect b="30793" l="28213" r="28400" t="26017"/>
          <a:stretch/>
        </p:blipFill>
        <p:spPr>
          <a:xfrm>
            <a:off x="6354825" y="1435450"/>
            <a:ext cx="2263000" cy="2252800"/>
          </a:xfrm>
          <a:prstGeom prst="rect">
            <a:avLst/>
          </a:prstGeom>
          <a:noFill/>
          <a:ln>
            <a:noFill/>
          </a:ln>
        </p:spPr>
      </p:pic>
      <p:sp>
        <p:nvSpPr>
          <p:cNvPr id="1960" name="Google Shape;1960;p217"/>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rtl="0">
              <a:spcBef>
                <a:spcPts val="0"/>
              </a:spcBef>
              <a:spcAft>
                <a:spcPts val="0"/>
              </a:spcAft>
              <a:buNone/>
              <a:defRPr sz="12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pic>
        <p:nvPicPr>
          <p:cNvPr id="1961" name="Google Shape;1961;p217"/>
          <p:cNvPicPr preferRelativeResize="0"/>
          <p:nvPr/>
        </p:nvPicPr>
        <p:blipFill rotWithShape="1">
          <a:blip r:embed="rId3">
            <a:alphaModFix/>
          </a:blip>
          <a:srcRect b="0" l="0" r="0" t="0"/>
          <a:stretch/>
        </p:blipFill>
        <p:spPr>
          <a:xfrm>
            <a:off x="0" y="4571525"/>
            <a:ext cx="8585948" cy="570174"/>
          </a:xfrm>
          <a:prstGeom prst="rect">
            <a:avLst/>
          </a:prstGeom>
          <a:noFill/>
          <a:ln>
            <a:noFill/>
          </a:ln>
        </p:spPr>
      </p:pic>
      <p:sp>
        <p:nvSpPr>
          <p:cNvPr id="1962" name="Google Shape;1962;p217"/>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200">
                <a:solidFill>
                  <a:schemeClr val="accent1"/>
                </a:solidFill>
                <a:latin typeface="Montserrat"/>
                <a:ea typeface="Montserrat"/>
                <a:cs typeface="Montserrat"/>
                <a:sym typeface="Montserrat"/>
              </a:rPr>
              <a:t>Innovative technology consulting for business.</a:t>
            </a:r>
            <a:endParaRPr b="1" sz="1200">
              <a:solidFill>
                <a:schemeClr val="accent1"/>
              </a:solidFill>
              <a:latin typeface="Montserrat"/>
              <a:ea typeface="Montserrat"/>
              <a:cs typeface="Montserrat"/>
              <a:sym typeface="Montserrat"/>
            </a:endParaRPr>
          </a:p>
        </p:txBody>
      </p:sp>
      <p:pic>
        <p:nvPicPr>
          <p:cNvPr id="1963" name="Google Shape;1963;p217"/>
          <p:cNvPicPr preferRelativeResize="0"/>
          <p:nvPr/>
        </p:nvPicPr>
        <p:blipFill>
          <a:blip r:embed="rId4">
            <a:alphaModFix/>
          </a:blip>
          <a:stretch>
            <a:fillRect/>
          </a:stretch>
        </p:blipFill>
        <p:spPr>
          <a:xfrm>
            <a:off x="536477" y="292288"/>
            <a:ext cx="1923225" cy="570425"/>
          </a:xfrm>
          <a:prstGeom prst="rect">
            <a:avLst/>
          </a:prstGeom>
          <a:noFill/>
          <a:ln>
            <a:noFill/>
          </a:ln>
        </p:spPr>
      </p:pic>
      <p:sp>
        <p:nvSpPr>
          <p:cNvPr id="1964" name="Google Shape;1964;p217"/>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1965" name="Google Shape;1965;p217"/>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966" name="Google Shape;1966;p21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1967" name="Shape 1967"/>
        <p:cNvGrpSpPr/>
        <p:nvPr/>
      </p:nvGrpSpPr>
      <p:grpSpPr>
        <a:xfrm>
          <a:off x="0" y="0"/>
          <a:ext cx="0" cy="0"/>
          <a:chOff x="0" y="0"/>
          <a:chExt cx="0" cy="0"/>
        </a:xfrm>
      </p:grpSpPr>
      <p:pic>
        <p:nvPicPr>
          <p:cNvPr id="1968" name="Google Shape;1968;p218"/>
          <p:cNvPicPr preferRelativeResize="0"/>
          <p:nvPr/>
        </p:nvPicPr>
        <p:blipFill rotWithShape="1">
          <a:blip r:embed="rId2">
            <a:alphaModFix/>
          </a:blip>
          <a:srcRect b="0" l="39" r="39" t="0"/>
          <a:stretch/>
        </p:blipFill>
        <p:spPr>
          <a:xfrm>
            <a:off x="3760" y="0"/>
            <a:ext cx="9136483" cy="5143500"/>
          </a:xfrm>
          <a:prstGeom prst="rect">
            <a:avLst/>
          </a:prstGeom>
          <a:noFill/>
          <a:ln>
            <a:noFill/>
          </a:ln>
        </p:spPr>
      </p:pic>
      <p:sp>
        <p:nvSpPr>
          <p:cNvPr id="1969" name="Google Shape;1969;p21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1970" name="Shape 1970"/>
        <p:cNvGrpSpPr/>
        <p:nvPr/>
      </p:nvGrpSpPr>
      <p:grpSpPr>
        <a:xfrm>
          <a:off x="0" y="0"/>
          <a:ext cx="0" cy="0"/>
          <a:chOff x="0" y="0"/>
          <a:chExt cx="0" cy="0"/>
        </a:xfrm>
      </p:grpSpPr>
      <p:pic>
        <p:nvPicPr>
          <p:cNvPr id="1971" name="Google Shape;1971;p219"/>
          <p:cNvPicPr preferRelativeResize="0"/>
          <p:nvPr/>
        </p:nvPicPr>
        <p:blipFill rotWithShape="1">
          <a:blip r:embed="rId2">
            <a:alphaModFix/>
          </a:blip>
          <a:srcRect b="0" l="88039" r="0" t="0"/>
          <a:stretch/>
        </p:blipFill>
        <p:spPr>
          <a:xfrm>
            <a:off x="8435173" y="1807175"/>
            <a:ext cx="708828" cy="3336326"/>
          </a:xfrm>
          <a:prstGeom prst="rect">
            <a:avLst/>
          </a:prstGeom>
          <a:noFill/>
          <a:ln>
            <a:noFill/>
          </a:ln>
        </p:spPr>
      </p:pic>
      <p:sp>
        <p:nvSpPr>
          <p:cNvPr id="1972" name="Google Shape;1972;p219"/>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1973" name="Google Shape;1973;p219"/>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974" name="Google Shape;1974;p219"/>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1975" name="Google Shape;1975;p21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976" name="Google Shape;1976;p21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1977" name="Shape 1977"/>
        <p:cNvGrpSpPr/>
        <p:nvPr/>
      </p:nvGrpSpPr>
      <p:grpSpPr>
        <a:xfrm>
          <a:off x="0" y="0"/>
          <a:ext cx="0" cy="0"/>
          <a:chOff x="0" y="0"/>
          <a:chExt cx="0" cy="0"/>
        </a:xfrm>
      </p:grpSpPr>
      <p:pic>
        <p:nvPicPr>
          <p:cNvPr id="1978" name="Google Shape;1978;p220"/>
          <p:cNvPicPr preferRelativeResize="0"/>
          <p:nvPr/>
        </p:nvPicPr>
        <p:blipFill>
          <a:blip r:embed="rId2">
            <a:alphaModFix/>
          </a:blip>
          <a:stretch>
            <a:fillRect/>
          </a:stretch>
        </p:blipFill>
        <p:spPr>
          <a:xfrm>
            <a:off x="7350400" y="1806608"/>
            <a:ext cx="1793599" cy="3336891"/>
          </a:xfrm>
          <a:prstGeom prst="rect">
            <a:avLst/>
          </a:prstGeom>
          <a:noFill/>
          <a:ln>
            <a:noFill/>
          </a:ln>
        </p:spPr>
      </p:pic>
      <p:pic>
        <p:nvPicPr>
          <p:cNvPr id="1979" name="Google Shape;1979;p220"/>
          <p:cNvPicPr preferRelativeResize="0"/>
          <p:nvPr/>
        </p:nvPicPr>
        <p:blipFill rotWithShape="1">
          <a:blip r:embed="rId2">
            <a:alphaModFix/>
          </a:blip>
          <a:srcRect b="9" l="0" r="0" t="9"/>
          <a:stretch/>
        </p:blipFill>
        <p:spPr>
          <a:xfrm>
            <a:off x="7350388" y="1807175"/>
            <a:ext cx="1793613" cy="3336326"/>
          </a:xfrm>
          <a:prstGeom prst="rect">
            <a:avLst/>
          </a:prstGeom>
          <a:noFill/>
          <a:ln>
            <a:noFill/>
          </a:ln>
        </p:spPr>
      </p:pic>
      <p:sp>
        <p:nvSpPr>
          <p:cNvPr id="1980" name="Google Shape;1980;p220"/>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1981" name="Google Shape;1981;p220"/>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982" name="Google Shape;1982;p22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983" name="Google Shape;1983;p22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1984" name="Google Shape;1984;p220"/>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1985" name="Shape 1985"/>
        <p:cNvGrpSpPr/>
        <p:nvPr/>
      </p:nvGrpSpPr>
      <p:grpSpPr>
        <a:xfrm>
          <a:off x="0" y="0"/>
          <a:ext cx="0" cy="0"/>
          <a:chOff x="0" y="0"/>
          <a:chExt cx="0" cy="0"/>
        </a:xfrm>
      </p:grpSpPr>
      <p:pic>
        <p:nvPicPr>
          <p:cNvPr id="1986" name="Google Shape;1986;p221"/>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1987" name="Google Shape;1987;p221"/>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1988" name="Google Shape;1988;p221"/>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989" name="Google Shape;1989;p221"/>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1990" name="Google Shape;1990;p22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991" name="Google Shape;1991;p22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1992" name="Shape 1992"/>
        <p:cNvGrpSpPr/>
        <p:nvPr/>
      </p:nvGrpSpPr>
      <p:grpSpPr>
        <a:xfrm>
          <a:off x="0" y="0"/>
          <a:ext cx="0" cy="0"/>
          <a:chOff x="0" y="0"/>
          <a:chExt cx="0" cy="0"/>
        </a:xfrm>
      </p:grpSpPr>
      <p:pic>
        <p:nvPicPr>
          <p:cNvPr id="1993" name="Google Shape;1993;p222"/>
          <p:cNvPicPr preferRelativeResize="0"/>
          <p:nvPr/>
        </p:nvPicPr>
        <p:blipFill rotWithShape="1">
          <a:blip r:embed="rId2">
            <a:alphaModFix/>
          </a:blip>
          <a:srcRect b="29" l="0" r="0" t="39"/>
          <a:stretch/>
        </p:blipFill>
        <p:spPr>
          <a:xfrm>
            <a:off x="6892243" y="2346254"/>
            <a:ext cx="2251759" cy="450991"/>
          </a:xfrm>
          <a:prstGeom prst="rect">
            <a:avLst/>
          </a:prstGeom>
          <a:noFill/>
          <a:ln>
            <a:noFill/>
          </a:ln>
        </p:spPr>
      </p:pic>
      <p:sp>
        <p:nvSpPr>
          <p:cNvPr id="1994" name="Google Shape;1994;p222"/>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1995" name="Google Shape;1995;p222"/>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996" name="Google Shape;1996;p22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997" name="Google Shape;1997;p22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1998" name="Google Shape;1998;p222"/>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1999" name="Shape 1999"/>
        <p:cNvGrpSpPr/>
        <p:nvPr/>
      </p:nvGrpSpPr>
      <p:grpSpPr>
        <a:xfrm>
          <a:off x="0" y="0"/>
          <a:ext cx="0" cy="0"/>
          <a:chOff x="0" y="0"/>
          <a:chExt cx="0" cy="0"/>
        </a:xfrm>
      </p:grpSpPr>
      <p:pic>
        <p:nvPicPr>
          <p:cNvPr id="2000" name="Google Shape;2000;p223"/>
          <p:cNvPicPr preferRelativeResize="0"/>
          <p:nvPr/>
        </p:nvPicPr>
        <p:blipFill>
          <a:blip r:embed="rId2">
            <a:alphaModFix/>
          </a:blip>
          <a:stretch>
            <a:fillRect/>
          </a:stretch>
        </p:blipFill>
        <p:spPr>
          <a:xfrm>
            <a:off x="6892243" y="1445871"/>
            <a:ext cx="2251760" cy="2251760"/>
          </a:xfrm>
          <a:prstGeom prst="rect">
            <a:avLst/>
          </a:prstGeom>
          <a:noFill/>
          <a:ln>
            <a:noFill/>
          </a:ln>
        </p:spPr>
      </p:pic>
      <p:sp>
        <p:nvSpPr>
          <p:cNvPr id="2001" name="Google Shape;2001;p223"/>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2002" name="Google Shape;2002;p223"/>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003" name="Google Shape;2003;p22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04" name="Google Shape;2004;p22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005" name="Google Shape;2005;p223"/>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2006" name="Shape 2006"/>
        <p:cNvGrpSpPr/>
        <p:nvPr/>
      </p:nvGrpSpPr>
      <p:grpSpPr>
        <a:xfrm>
          <a:off x="0" y="0"/>
          <a:ext cx="0" cy="0"/>
          <a:chOff x="0" y="0"/>
          <a:chExt cx="0" cy="0"/>
        </a:xfrm>
      </p:grpSpPr>
      <p:pic>
        <p:nvPicPr>
          <p:cNvPr id="2007" name="Google Shape;2007;p224"/>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2008" name="Google Shape;2008;p22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2009" name="Google Shape;2009;p22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010" name="Google Shape;2010;p22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pic>
        <p:nvPicPr>
          <p:cNvPr id="2011" name="Google Shape;2011;p22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012" name="Google Shape;2012;p22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119" name="Shape 119"/>
        <p:cNvGrpSpPr/>
        <p:nvPr/>
      </p:nvGrpSpPr>
      <p:grpSpPr>
        <a:xfrm>
          <a:off x="0" y="0"/>
          <a:ext cx="0" cy="0"/>
          <a:chOff x="0" y="0"/>
          <a:chExt cx="0" cy="0"/>
        </a:xfrm>
      </p:grpSpPr>
      <p:sp>
        <p:nvSpPr>
          <p:cNvPr id="120" name="Google Shape;120;p23"/>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pic>
        <p:nvPicPr>
          <p:cNvPr id="122" name="Google Shape;122;p2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2013" name="Shape 2013"/>
        <p:cNvGrpSpPr/>
        <p:nvPr/>
      </p:nvGrpSpPr>
      <p:grpSpPr>
        <a:xfrm>
          <a:off x="0" y="0"/>
          <a:ext cx="0" cy="0"/>
          <a:chOff x="0" y="0"/>
          <a:chExt cx="0" cy="0"/>
        </a:xfrm>
      </p:grpSpPr>
      <p:pic>
        <p:nvPicPr>
          <p:cNvPr id="2014" name="Google Shape;2014;p225"/>
          <p:cNvPicPr preferRelativeResize="0"/>
          <p:nvPr/>
        </p:nvPicPr>
        <p:blipFill rotWithShape="1">
          <a:blip r:embed="rId2">
            <a:alphaModFix/>
          </a:blip>
          <a:srcRect b="19" l="0" r="0" t="19"/>
          <a:stretch/>
        </p:blipFill>
        <p:spPr>
          <a:xfrm>
            <a:off x="7103565" y="1807175"/>
            <a:ext cx="2040434" cy="3327096"/>
          </a:xfrm>
          <a:prstGeom prst="rect">
            <a:avLst/>
          </a:prstGeom>
          <a:noFill/>
          <a:ln>
            <a:noFill/>
          </a:ln>
        </p:spPr>
      </p:pic>
      <p:sp>
        <p:nvSpPr>
          <p:cNvPr id="2015" name="Google Shape;2015;p22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2016" name="Google Shape;2016;p225"/>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017" name="Google Shape;2017;p225"/>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
        <p:nvSpPr>
          <p:cNvPr id="2018" name="Google Shape;2018;p22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19" name="Google Shape;2019;p22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2020" name="Shape 2020"/>
        <p:cNvGrpSpPr/>
        <p:nvPr/>
      </p:nvGrpSpPr>
      <p:grpSpPr>
        <a:xfrm>
          <a:off x="0" y="0"/>
          <a:ext cx="0" cy="0"/>
          <a:chOff x="0" y="0"/>
          <a:chExt cx="0" cy="0"/>
        </a:xfrm>
      </p:grpSpPr>
      <p:pic>
        <p:nvPicPr>
          <p:cNvPr id="2021" name="Google Shape;2021;p226"/>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2022" name="Google Shape;2022;p226"/>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
        <p:nvSpPr>
          <p:cNvPr id="2023" name="Google Shape;2023;p226"/>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2024" name="Google Shape;2024;p22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025" name="Google Shape;2025;p22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2026" name="Shape 2026"/>
        <p:cNvGrpSpPr/>
        <p:nvPr/>
      </p:nvGrpSpPr>
      <p:grpSpPr>
        <a:xfrm>
          <a:off x="0" y="0"/>
          <a:ext cx="0" cy="0"/>
          <a:chOff x="0" y="0"/>
          <a:chExt cx="0" cy="0"/>
        </a:xfrm>
      </p:grpSpPr>
      <p:pic>
        <p:nvPicPr>
          <p:cNvPr id="2027" name="Google Shape;2027;p227"/>
          <p:cNvPicPr preferRelativeResize="0"/>
          <p:nvPr/>
        </p:nvPicPr>
        <p:blipFill rotWithShape="1">
          <a:blip r:embed="rId2">
            <a:alphaModFix/>
          </a:blip>
          <a:srcRect b="0" l="0" r="43515" t="0"/>
          <a:stretch/>
        </p:blipFill>
        <p:spPr>
          <a:xfrm rot="10800000">
            <a:off x="0" y="0"/>
            <a:ext cx="3340826" cy="5143501"/>
          </a:xfrm>
          <a:prstGeom prst="rect">
            <a:avLst/>
          </a:prstGeom>
          <a:noFill/>
          <a:ln>
            <a:noFill/>
          </a:ln>
        </p:spPr>
      </p:pic>
      <p:sp>
        <p:nvSpPr>
          <p:cNvPr id="2028" name="Google Shape;2028;p227"/>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pic>
        <p:nvPicPr>
          <p:cNvPr id="2029" name="Google Shape;2029;p22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030" name="Google Shape;2030;p22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2031" name="Shape 2031"/>
        <p:cNvGrpSpPr/>
        <p:nvPr/>
      </p:nvGrpSpPr>
      <p:grpSpPr>
        <a:xfrm>
          <a:off x="0" y="0"/>
          <a:ext cx="0" cy="0"/>
          <a:chOff x="0" y="0"/>
          <a:chExt cx="0" cy="0"/>
        </a:xfrm>
      </p:grpSpPr>
      <p:pic>
        <p:nvPicPr>
          <p:cNvPr id="2032" name="Google Shape;2032;p228"/>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2033" name="Google Shape;2033;p228"/>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p:txBody>
      </p:sp>
      <p:sp>
        <p:nvSpPr>
          <p:cNvPr id="2034" name="Google Shape;2034;p228"/>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035" name="Google Shape;2035;p22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36" name="Google Shape;2036;p22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2037" name="Shape 2037"/>
        <p:cNvGrpSpPr/>
        <p:nvPr/>
      </p:nvGrpSpPr>
      <p:grpSpPr>
        <a:xfrm>
          <a:off x="0" y="0"/>
          <a:ext cx="0" cy="0"/>
          <a:chOff x="0" y="0"/>
          <a:chExt cx="0" cy="0"/>
        </a:xfrm>
      </p:grpSpPr>
      <p:pic>
        <p:nvPicPr>
          <p:cNvPr id="2038" name="Google Shape;2038;p229"/>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2039" name="Google Shape;2039;p229"/>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040" name="Google Shape;2040;p22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41" name="Google Shape;2041;p22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2042" name="Shape 2042"/>
        <p:cNvGrpSpPr/>
        <p:nvPr/>
      </p:nvGrpSpPr>
      <p:grpSpPr>
        <a:xfrm>
          <a:off x="0" y="0"/>
          <a:ext cx="0" cy="0"/>
          <a:chOff x="0" y="0"/>
          <a:chExt cx="0" cy="0"/>
        </a:xfrm>
      </p:grpSpPr>
      <p:pic>
        <p:nvPicPr>
          <p:cNvPr id="2043" name="Google Shape;2043;p230"/>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2044" name="Google Shape;2044;p230"/>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045" name="Google Shape;2045;p23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46" name="Google Shape;2046;p23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2047" name="Shape 2047"/>
        <p:cNvGrpSpPr/>
        <p:nvPr/>
      </p:nvGrpSpPr>
      <p:grpSpPr>
        <a:xfrm>
          <a:off x="0" y="0"/>
          <a:ext cx="0" cy="0"/>
          <a:chOff x="0" y="0"/>
          <a:chExt cx="0" cy="0"/>
        </a:xfrm>
      </p:grpSpPr>
      <p:pic>
        <p:nvPicPr>
          <p:cNvPr id="2048" name="Google Shape;2048;p231"/>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2049" name="Google Shape;2049;p231"/>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9pPr>
          </a:lstStyle>
          <a:p/>
        </p:txBody>
      </p:sp>
      <p:sp>
        <p:nvSpPr>
          <p:cNvPr id="2050" name="Google Shape;2050;p231"/>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2051" name="Google Shape;2051;p23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52" name="Google Shape;2052;p23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2053" name="Shape 2053"/>
        <p:cNvGrpSpPr/>
        <p:nvPr/>
      </p:nvGrpSpPr>
      <p:grpSpPr>
        <a:xfrm>
          <a:off x="0" y="0"/>
          <a:ext cx="0" cy="0"/>
          <a:chOff x="0" y="0"/>
          <a:chExt cx="0" cy="0"/>
        </a:xfrm>
      </p:grpSpPr>
      <p:pic>
        <p:nvPicPr>
          <p:cNvPr id="2054" name="Google Shape;2054;p232"/>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2055" name="Google Shape;2055;p232"/>
          <p:cNvPicPr preferRelativeResize="0"/>
          <p:nvPr/>
        </p:nvPicPr>
        <p:blipFill>
          <a:blip r:embed="rId3">
            <a:alphaModFix/>
          </a:blip>
          <a:stretch>
            <a:fillRect/>
          </a:stretch>
        </p:blipFill>
        <p:spPr>
          <a:xfrm>
            <a:off x="0" y="-1"/>
            <a:ext cx="8369900" cy="5143501"/>
          </a:xfrm>
          <a:prstGeom prst="rect">
            <a:avLst/>
          </a:prstGeom>
          <a:noFill/>
          <a:ln>
            <a:noFill/>
          </a:ln>
        </p:spPr>
      </p:pic>
      <p:sp>
        <p:nvSpPr>
          <p:cNvPr id="2056" name="Google Shape;2056;p232"/>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057" name="Google Shape;2057;p232"/>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2058" name="Google Shape;2058;p23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59" name="Google Shape;2059;p232"/>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2060" name="Shape 2060"/>
        <p:cNvGrpSpPr/>
        <p:nvPr/>
      </p:nvGrpSpPr>
      <p:grpSpPr>
        <a:xfrm>
          <a:off x="0" y="0"/>
          <a:ext cx="0" cy="0"/>
          <a:chOff x="0" y="0"/>
          <a:chExt cx="0" cy="0"/>
        </a:xfrm>
      </p:grpSpPr>
      <p:pic>
        <p:nvPicPr>
          <p:cNvPr id="2061" name="Google Shape;2061;p233"/>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2062" name="Google Shape;2062;p233"/>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2063" name="Google Shape;2063;p233"/>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064" name="Google Shape;2064;p23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65" name="Google Shape;2065;p233"/>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2066" name="Shape 2066"/>
        <p:cNvGrpSpPr/>
        <p:nvPr/>
      </p:nvGrpSpPr>
      <p:grpSpPr>
        <a:xfrm>
          <a:off x="0" y="0"/>
          <a:ext cx="0" cy="0"/>
          <a:chOff x="0" y="0"/>
          <a:chExt cx="0" cy="0"/>
        </a:xfrm>
      </p:grpSpPr>
      <p:pic>
        <p:nvPicPr>
          <p:cNvPr id="2067" name="Google Shape;2067;p234"/>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2068" name="Google Shape;2068;p234"/>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2069" name="Google Shape;2069;p234"/>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070" name="Google Shape;2070;p23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71" name="Google Shape;2071;p234"/>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123" name="Shape 123"/>
        <p:cNvGrpSpPr/>
        <p:nvPr/>
      </p:nvGrpSpPr>
      <p:grpSpPr>
        <a:xfrm>
          <a:off x="0" y="0"/>
          <a:ext cx="0" cy="0"/>
          <a:chOff x="0" y="0"/>
          <a:chExt cx="0" cy="0"/>
        </a:xfrm>
      </p:grpSpPr>
      <p:pic>
        <p:nvPicPr>
          <p:cNvPr id="124" name="Google Shape;124;p24"/>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125" name="Google Shape;125;p24"/>
          <p:cNvSpPr txBox="1"/>
          <p:nvPr>
            <p:ph idx="1" type="body"/>
          </p:nvPr>
        </p:nvSpPr>
        <p:spPr>
          <a:xfrm>
            <a:off x="4586350" y="505000"/>
            <a:ext cx="4031400" cy="4133400"/>
          </a:xfrm>
          <a:prstGeom prst="rect">
            <a:avLst/>
          </a:prstGeom>
        </p:spPr>
        <p:txBody>
          <a:bodyPr anchorCtr="0" anchor="ctr" bIns="91425" lIns="91425" spcFirstLastPara="1" rIns="91425" wrap="square" tIns="91425">
            <a:noAutofit/>
          </a:bodyPr>
          <a:lstStyle>
            <a:lvl1pPr indent="-342900" lvl="0" marL="457200" rtl="0">
              <a:lnSpc>
                <a:spcPct val="150000"/>
              </a:lnSpc>
              <a:spcBef>
                <a:spcPts val="0"/>
              </a:spcBef>
              <a:spcAft>
                <a:spcPts val="0"/>
              </a:spcAft>
              <a:buClr>
                <a:schemeClr val="lt1"/>
              </a:buClr>
              <a:buSzPts val="1800"/>
              <a:buFont typeface="Montserrat"/>
              <a:buChar char="●"/>
              <a:defRPr>
                <a:solidFill>
                  <a:schemeClr val="lt1"/>
                </a:solidFill>
                <a:latin typeface="Montserrat"/>
                <a:ea typeface="Montserrat"/>
                <a:cs typeface="Montserrat"/>
                <a:sym typeface="Montserrat"/>
              </a:defRPr>
            </a:lvl1pPr>
            <a:lvl2pPr indent="-317500" lvl="1" marL="914400" rtl="0">
              <a:lnSpc>
                <a:spcPct val="15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rtl="0">
              <a:lnSpc>
                <a:spcPct val="15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rtl="0">
              <a:lnSpc>
                <a:spcPct val="15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rtl="0">
              <a:lnSpc>
                <a:spcPct val="15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rtl="0">
              <a:lnSpc>
                <a:spcPct val="15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rtl="0">
              <a:lnSpc>
                <a:spcPct val="15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rtl="0">
              <a:lnSpc>
                <a:spcPct val="15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rtl="0">
              <a:lnSpc>
                <a:spcPct val="15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
        <p:nvSpPr>
          <p:cNvPr id="126" name="Google Shape;126;p24"/>
          <p:cNvSpPr txBox="1"/>
          <p:nvPr>
            <p:ph type="title"/>
          </p:nvPr>
        </p:nvSpPr>
        <p:spPr>
          <a:xfrm>
            <a:off x="526200" y="504900"/>
            <a:ext cx="2898300" cy="4133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127" name="Google Shape;127;p2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128" name="Google Shape;128;p24"/>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2072" name="Shape 2072"/>
        <p:cNvGrpSpPr/>
        <p:nvPr/>
      </p:nvGrpSpPr>
      <p:grpSpPr>
        <a:xfrm>
          <a:off x="0" y="0"/>
          <a:ext cx="0" cy="0"/>
          <a:chOff x="0" y="0"/>
          <a:chExt cx="0" cy="0"/>
        </a:xfrm>
      </p:grpSpPr>
      <p:pic>
        <p:nvPicPr>
          <p:cNvPr id="2073" name="Google Shape;2073;p235"/>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2074" name="Google Shape;2074;p235"/>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2075" name="Google Shape;2075;p235"/>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2076" name="Google Shape;2076;p235"/>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chemeClr val="accent1"/>
                </a:solidFill>
                <a:latin typeface="Montserrat"/>
                <a:ea typeface="Montserrat"/>
                <a:cs typeface="Montserrat"/>
                <a:sym typeface="Montserrat"/>
              </a:defRPr>
            </a:lvl1pPr>
            <a:lvl2pPr lvl="1" rtl="0">
              <a:spcBef>
                <a:spcPts val="0"/>
              </a:spcBef>
              <a:spcAft>
                <a:spcPts val="0"/>
              </a:spcAft>
              <a:buNone/>
              <a:defRPr b="1">
                <a:solidFill>
                  <a:schemeClr val="accent1"/>
                </a:solidFill>
                <a:latin typeface="Montserrat"/>
                <a:ea typeface="Montserrat"/>
                <a:cs typeface="Montserrat"/>
                <a:sym typeface="Montserrat"/>
              </a:defRPr>
            </a:lvl2pPr>
            <a:lvl3pPr lvl="2" rtl="0">
              <a:spcBef>
                <a:spcPts val="0"/>
              </a:spcBef>
              <a:spcAft>
                <a:spcPts val="0"/>
              </a:spcAft>
              <a:buNone/>
              <a:defRPr b="1">
                <a:solidFill>
                  <a:schemeClr val="accent1"/>
                </a:solidFill>
                <a:latin typeface="Montserrat"/>
                <a:ea typeface="Montserrat"/>
                <a:cs typeface="Montserrat"/>
                <a:sym typeface="Montserrat"/>
              </a:defRPr>
            </a:lvl3pPr>
            <a:lvl4pPr lvl="3" rtl="0">
              <a:spcBef>
                <a:spcPts val="0"/>
              </a:spcBef>
              <a:spcAft>
                <a:spcPts val="0"/>
              </a:spcAft>
              <a:buNone/>
              <a:defRPr b="1">
                <a:solidFill>
                  <a:schemeClr val="accent1"/>
                </a:solidFill>
                <a:latin typeface="Montserrat"/>
                <a:ea typeface="Montserrat"/>
                <a:cs typeface="Montserrat"/>
                <a:sym typeface="Montserrat"/>
              </a:defRPr>
            </a:lvl4pPr>
            <a:lvl5pPr lvl="4" rtl="0">
              <a:spcBef>
                <a:spcPts val="0"/>
              </a:spcBef>
              <a:spcAft>
                <a:spcPts val="0"/>
              </a:spcAft>
              <a:buNone/>
              <a:defRPr b="1">
                <a:solidFill>
                  <a:schemeClr val="accent1"/>
                </a:solidFill>
                <a:latin typeface="Montserrat"/>
                <a:ea typeface="Montserrat"/>
                <a:cs typeface="Montserrat"/>
                <a:sym typeface="Montserrat"/>
              </a:defRPr>
            </a:lvl5pPr>
            <a:lvl6pPr lvl="5" rtl="0">
              <a:spcBef>
                <a:spcPts val="0"/>
              </a:spcBef>
              <a:spcAft>
                <a:spcPts val="0"/>
              </a:spcAft>
              <a:buNone/>
              <a:defRPr b="1">
                <a:solidFill>
                  <a:schemeClr val="accent1"/>
                </a:solidFill>
                <a:latin typeface="Montserrat"/>
                <a:ea typeface="Montserrat"/>
                <a:cs typeface="Montserrat"/>
                <a:sym typeface="Montserrat"/>
              </a:defRPr>
            </a:lvl6pPr>
            <a:lvl7pPr lvl="6" rtl="0">
              <a:spcBef>
                <a:spcPts val="0"/>
              </a:spcBef>
              <a:spcAft>
                <a:spcPts val="0"/>
              </a:spcAft>
              <a:buNone/>
              <a:defRPr b="1">
                <a:solidFill>
                  <a:schemeClr val="accent1"/>
                </a:solidFill>
                <a:latin typeface="Montserrat"/>
                <a:ea typeface="Montserrat"/>
                <a:cs typeface="Montserrat"/>
                <a:sym typeface="Montserrat"/>
              </a:defRPr>
            </a:lvl7pPr>
            <a:lvl8pPr lvl="7" rtl="0">
              <a:spcBef>
                <a:spcPts val="0"/>
              </a:spcBef>
              <a:spcAft>
                <a:spcPts val="0"/>
              </a:spcAft>
              <a:buNone/>
              <a:defRPr b="1">
                <a:solidFill>
                  <a:schemeClr val="accent1"/>
                </a:solidFill>
                <a:latin typeface="Montserrat"/>
                <a:ea typeface="Montserrat"/>
                <a:cs typeface="Montserrat"/>
                <a:sym typeface="Montserrat"/>
              </a:defRPr>
            </a:lvl8pPr>
            <a:lvl9pPr lvl="8" rtl="0">
              <a:spcBef>
                <a:spcPts val="0"/>
              </a:spcBef>
              <a:spcAft>
                <a:spcPts val="0"/>
              </a:spcAft>
              <a:buNone/>
              <a:defRPr b="1">
                <a:solidFill>
                  <a:schemeClr val="accent1"/>
                </a:solidFill>
                <a:latin typeface="Montserrat"/>
                <a:ea typeface="Montserrat"/>
                <a:cs typeface="Montserrat"/>
                <a:sym typeface="Montserrat"/>
              </a:defRPr>
            </a:lvl9pPr>
          </a:lstStyle>
          <a:p/>
        </p:txBody>
      </p:sp>
      <p:sp>
        <p:nvSpPr>
          <p:cNvPr id="2077" name="Google Shape;2077;p235"/>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2078" name="Google Shape;2078;p23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79" name="Google Shape;2079;p235"/>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2080" name="Google Shape;2080;p235"/>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2081" name="Shape 2081"/>
        <p:cNvGrpSpPr/>
        <p:nvPr/>
      </p:nvGrpSpPr>
      <p:grpSpPr>
        <a:xfrm>
          <a:off x="0" y="0"/>
          <a:ext cx="0" cy="0"/>
          <a:chOff x="0" y="0"/>
          <a:chExt cx="0" cy="0"/>
        </a:xfrm>
      </p:grpSpPr>
      <p:sp>
        <p:nvSpPr>
          <p:cNvPr id="2082" name="Google Shape;2082;p236"/>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083" name="Google Shape;2083;p236"/>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dk2"/>
                </a:solidFill>
                <a:latin typeface="Montserrat"/>
                <a:ea typeface="Montserrat"/>
                <a:cs typeface="Montserrat"/>
                <a:sym typeface="Montserrat"/>
              </a:defRPr>
            </a:lvl1pPr>
            <a:lvl2pPr lvl="1" rtl="0">
              <a:spcBef>
                <a:spcPts val="0"/>
              </a:spcBef>
              <a:spcAft>
                <a:spcPts val="0"/>
              </a:spcAft>
              <a:buNone/>
              <a:defRPr sz="1000">
                <a:solidFill>
                  <a:schemeClr val="dk2"/>
                </a:solidFill>
                <a:latin typeface="Montserrat"/>
                <a:ea typeface="Montserrat"/>
                <a:cs typeface="Montserrat"/>
                <a:sym typeface="Montserrat"/>
              </a:defRPr>
            </a:lvl2pPr>
            <a:lvl3pPr lvl="2" rtl="0">
              <a:spcBef>
                <a:spcPts val="0"/>
              </a:spcBef>
              <a:spcAft>
                <a:spcPts val="0"/>
              </a:spcAft>
              <a:buNone/>
              <a:defRPr sz="1000">
                <a:solidFill>
                  <a:schemeClr val="dk2"/>
                </a:solidFill>
                <a:latin typeface="Montserrat"/>
                <a:ea typeface="Montserrat"/>
                <a:cs typeface="Montserrat"/>
                <a:sym typeface="Montserrat"/>
              </a:defRPr>
            </a:lvl3pPr>
            <a:lvl4pPr lvl="3" rtl="0">
              <a:spcBef>
                <a:spcPts val="0"/>
              </a:spcBef>
              <a:spcAft>
                <a:spcPts val="0"/>
              </a:spcAft>
              <a:buNone/>
              <a:defRPr sz="1000">
                <a:solidFill>
                  <a:schemeClr val="dk2"/>
                </a:solidFill>
                <a:latin typeface="Montserrat"/>
                <a:ea typeface="Montserrat"/>
                <a:cs typeface="Montserrat"/>
                <a:sym typeface="Montserrat"/>
              </a:defRPr>
            </a:lvl4pPr>
            <a:lvl5pPr lvl="4" rtl="0">
              <a:spcBef>
                <a:spcPts val="0"/>
              </a:spcBef>
              <a:spcAft>
                <a:spcPts val="0"/>
              </a:spcAft>
              <a:buNone/>
              <a:defRPr sz="1000">
                <a:solidFill>
                  <a:schemeClr val="dk2"/>
                </a:solidFill>
                <a:latin typeface="Montserrat"/>
                <a:ea typeface="Montserrat"/>
                <a:cs typeface="Montserrat"/>
                <a:sym typeface="Montserrat"/>
              </a:defRPr>
            </a:lvl5pPr>
            <a:lvl6pPr lvl="5" rtl="0">
              <a:spcBef>
                <a:spcPts val="0"/>
              </a:spcBef>
              <a:spcAft>
                <a:spcPts val="0"/>
              </a:spcAft>
              <a:buNone/>
              <a:defRPr sz="1000">
                <a:solidFill>
                  <a:schemeClr val="dk2"/>
                </a:solidFill>
                <a:latin typeface="Montserrat"/>
                <a:ea typeface="Montserrat"/>
                <a:cs typeface="Montserrat"/>
                <a:sym typeface="Montserrat"/>
              </a:defRPr>
            </a:lvl6pPr>
            <a:lvl7pPr lvl="6" rtl="0">
              <a:spcBef>
                <a:spcPts val="0"/>
              </a:spcBef>
              <a:spcAft>
                <a:spcPts val="0"/>
              </a:spcAft>
              <a:buNone/>
              <a:defRPr sz="1000">
                <a:solidFill>
                  <a:schemeClr val="dk2"/>
                </a:solidFill>
                <a:latin typeface="Montserrat"/>
                <a:ea typeface="Montserrat"/>
                <a:cs typeface="Montserrat"/>
                <a:sym typeface="Montserrat"/>
              </a:defRPr>
            </a:lvl7pPr>
            <a:lvl8pPr lvl="7" rtl="0">
              <a:spcBef>
                <a:spcPts val="0"/>
              </a:spcBef>
              <a:spcAft>
                <a:spcPts val="0"/>
              </a:spcAft>
              <a:buNone/>
              <a:defRPr sz="1000">
                <a:solidFill>
                  <a:schemeClr val="dk2"/>
                </a:solidFill>
                <a:latin typeface="Montserrat"/>
                <a:ea typeface="Montserrat"/>
                <a:cs typeface="Montserrat"/>
                <a:sym typeface="Montserrat"/>
              </a:defRPr>
            </a:lvl8pPr>
            <a:lvl9pPr lvl="8" rtl="0">
              <a:spcBef>
                <a:spcPts val="0"/>
              </a:spcBef>
              <a:spcAft>
                <a:spcPts val="0"/>
              </a:spcAft>
              <a:buNone/>
              <a:defRPr sz="1000">
                <a:solidFill>
                  <a:schemeClr val="dk2"/>
                </a:solidFill>
                <a:latin typeface="Montserrat"/>
                <a:ea typeface="Montserrat"/>
                <a:cs typeface="Montserrat"/>
                <a:sym typeface="Montserrat"/>
              </a:defRPr>
            </a:lvl9pPr>
          </a:lstStyle>
          <a:p/>
        </p:txBody>
      </p:sp>
      <p:sp>
        <p:nvSpPr>
          <p:cNvPr id="2084" name="Google Shape;2084;p23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85" name="Google Shape;2085;p23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2086" name="Shape 2086"/>
        <p:cNvGrpSpPr/>
        <p:nvPr/>
      </p:nvGrpSpPr>
      <p:grpSpPr>
        <a:xfrm>
          <a:off x="0" y="0"/>
          <a:ext cx="0" cy="0"/>
          <a:chOff x="0" y="0"/>
          <a:chExt cx="0" cy="0"/>
        </a:xfrm>
      </p:grpSpPr>
      <p:sp>
        <p:nvSpPr>
          <p:cNvPr id="2087" name="Google Shape;2087;p237"/>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088" name="Google Shape;2088;p23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089" name="Google Shape;2089;p23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2090" name="Shape 2090"/>
        <p:cNvGrpSpPr/>
        <p:nvPr/>
      </p:nvGrpSpPr>
      <p:grpSpPr>
        <a:xfrm>
          <a:off x="0" y="0"/>
          <a:ext cx="0" cy="0"/>
          <a:chOff x="0" y="0"/>
          <a:chExt cx="0" cy="0"/>
        </a:xfrm>
      </p:grpSpPr>
      <p:pic>
        <p:nvPicPr>
          <p:cNvPr id="2091" name="Google Shape;2091;p238"/>
          <p:cNvPicPr preferRelativeResize="0"/>
          <p:nvPr/>
        </p:nvPicPr>
        <p:blipFill>
          <a:blip r:embed="rId2">
            <a:alphaModFix/>
          </a:blip>
          <a:stretch>
            <a:fillRect/>
          </a:stretch>
        </p:blipFill>
        <p:spPr>
          <a:xfrm>
            <a:off x="0" y="352047"/>
            <a:ext cx="9144000" cy="4791456"/>
          </a:xfrm>
          <a:prstGeom prst="rect">
            <a:avLst/>
          </a:prstGeom>
          <a:noFill/>
          <a:ln>
            <a:noFill/>
          </a:ln>
        </p:spPr>
      </p:pic>
      <p:sp>
        <p:nvSpPr>
          <p:cNvPr id="2092" name="Google Shape;2092;p238"/>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0"/>
              </a:spcBef>
              <a:spcAft>
                <a:spcPts val="0"/>
              </a:spcAft>
              <a:buClr>
                <a:schemeClr val="accent1"/>
              </a:buClr>
              <a:buSzPts val="1000"/>
              <a:buChar char="○"/>
              <a:defRPr b="1" sz="1000">
                <a:solidFill>
                  <a:schemeClr val="accent1"/>
                </a:solidFill>
              </a:defRPr>
            </a:lvl2pPr>
            <a:lvl3pPr indent="-292100" lvl="2" marL="1371600" rtl="0">
              <a:spcBef>
                <a:spcPts val="0"/>
              </a:spcBef>
              <a:spcAft>
                <a:spcPts val="0"/>
              </a:spcAft>
              <a:buClr>
                <a:schemeClr val="accent1"/>
              </a:buClr>
              <a:buSzPts val="1000"/>
              <a:buChar char="■"/>
              <a:defRPr b="1" sz="1000">
                <a:solidFill>
                  <a:schemeClr val="accent1"/>
                </a:solidFill>
              </a:defRPr>
            </a:lvl3pPr>
            <a:lvl4pPr indent="-292100" lvl="3" marL="1828800" rtl="0">
              <a:spcBef>
                <a:spcPts val="0"/>
              </a:spcBef>
              <a:spcAft>
                <a:spcPts val="0"/>
              </a:spcAft>
              <a:buClr>
                <a:schemeClr val="accent1"/>
              </a:buClr>
              <a:buSzPts val="1000"/>
              <a:buChar char="●"/>
              <a:defRPr b="1" sz="1000">
                <a:solidFill>
                  <a:schemeClr val="accent1"/>
                </a:solidFill>
              </a:defRPr>
            </a:lvl4pPr>
            <a:lvl5pPr indent="-292100" lvl="4" marL="2286000" rtl="0">
              <a:spcBef>
                <a:spcPts val="0"/>
              </a:spcBef>
              <a:spcAft>
                <a:spcPts val="0"/>
              </a:spcAft>
              <a:buClr>
                <a:schemeClr val="accent1"/>
              </a:buClr>
              <a:buSzPts val="1000"/>
              <a:buChar char="○"/>
              <a:defRPr b="1" sz="1000">
                <a:solidFill>
                  <a:schemeClr val="accent1"/>
                </a:solidFill>
              </a:defRPr>
            </a:lvl5pPr>
            <a:lvl6pPr indent="-292100" lvl="5" marL="2743200" rtl="0">
              <a:spcBef>
                <a:spcPts val="0"/>
              </a:spcBef>
              <a:spcAft>
                <a:spcPts val="0"/>
              </a:spcAft>
              <a:buClr>
                <a:schemeClr val="accent1"/>
              </a:buClr>
              <a:buSzPts val="1000"/>
              <a:buChar char="■"/>
              <a:defRPr b="1" sz="1000">
                <a:solidFill>
                  <a:schemeClr val="accent1"/>
                </a:solidFill>
              </a:defRPr>
            </a:lvl6pPr>
            <a:lvl7pPr indent="-292100" lvl="6" marL="3200400" rtl="0">
              <a:spcBef>
                <a:spcPts val="0"/>
              </a:spcBef>
              <a:spcAft>
                <a:spcPts val="0"/>
              </a:spcAft>
              <a:buClr>
                <a:schemeClr val="accent1"/>
              </a:buClr>
              <a:buSzPts val="1000"/>
              <a:buChar char="●"/>
              <a:defRPr b="1" sz="1000">
                <a:solidFill>
                  <a:schemeClr val="accent1"/>
                </a:solidFill>
              </a:defRPr>
            </a:lvl7pPr>
            <a:lvl8pPr indent="-292100" lvl="7" marL="3657600" rtl="0">
              <a:spcBef>
                <a:spcPts val="0"/>
              </a:spcBef>
              <a:spcAft>
                <a:spcPts val="0"/>
              </a:spcAft>
              <a:buClr>
                <a:schemeClr val="accent1"/>
              </a:buClr>
              <a:buSzPts val="1000"/>
              <a:buChar char="○"/>
              <a:defRPr b="1" sz="1000">
                <a:solidFill>
                  <a:schemeClr val="accent1"/>
                </a:solidFill>
              </a:defRPr>
            </a:lvl8pPr>
            <a:lvl9pPr indent="-292100" lvl="8" marL="4114800" rtl="0">
              <a:spcBef>
                <a:spcPts val="0"/>
              </a:spcBef>
              <a:spcAft>
                <a:spcPts val="0"/>
              </a:spcAft>
              <a:buClr>
                <a:schemeClr val="accent1"/>
              </a:buClr>
              <a:buSzPts val="1000"/>
              <a:buChar char="■"/>
              <a:defRPr b="1" sz="1000">
                <a:solidFill>
                  <a:schemeClr val="accent1"/>
                </a:solidFill>
              </a:defRPr>
            </a:lvl9pPr>
          </a:lstStyle>
          <a:p/>
        </p:txBody>
      </p:sp>
      <p:sp>
        <p:nvSpPr>
          <p:cNvPr id="2093" name="Google Shape;2093;p238"/>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2094" name="Google Shape;2094;p238"/>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indent="-304800" lvl="1" marL="914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indent="-304800" lvl="2" marL="1371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indent="-304800" lvl="3" marL="1828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indent="-304800" lvl="4" marL="22860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indent="-304800" lvl="5" marL="2743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indent="-304800" lvl="6" marL="3200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indent="-304800" lvl="7" marL="3657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indent="-304800" lvl="8" marL="411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p:txBody>
      </p:sp>
      <p:pic>
        <p:nvPicPr>
          <p:cNvPr id="2095" name="Google Shape;2095;p238"/>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2096" name="Google Shape;2096;p23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2097" name="Shape 2097"/>
        <p:cNvGrpSpPr/>
        <p:nvPr/>
      </p:nvGrpSpPr>
      <p:grpSpPr>
        <a:xfrm>
          <a:off x="0" y="0"/>
          <a:ext cx="0" cy="0"/>
          <a:chOff x="0" y="0"/>
          <a:chExt cx="0" cy="0"/>
        </a:xfrm>
      </p:grpSpPr>
      <p:sp>
        <p:nvSpPr>
          <p:cNvPr id="2098" name="Google Shape;2098;p239"/>
          <p:cNvSpPr txBox="1"/>
          <p:nvPr>
            <p:ph type="title"/>
          </p:nvPr>
        </p:nvSpPr>
        <p:spPr>
          <a:xfrm>
            <a:off x="545750" y="2252550"/>
            <a:ext cx="4026300" cy="63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sz="3600">
                <a:latin typeface="Montserrat"/>
                <a:ea typeface="Montserrat"/>
                <a:cs typeface="Montserrat"/>
                <a:sym typeface="Montserrat"/>
              </a:defRPr>
            </a:lvl2pPr>
            <a:lvl3pPr lvl="2" rtl="0">
              <a:spcBef>
                <a:spcPts val="0"/>
              </a:spcBef>
              <a:spcAft>
                <a:spcPts val="0"/>
              </a:spcAft>
              <a:buNone/>
              <a:defRPr sz="3600">
                <a:latin typeface="Montserrat"/>
                <a:ea typeface="Montserrat"/>
                <a:cs typeface="Montserrat"/>
                <a:sym typeface="Montserrat"/>
              </a:defRPr>
            </a:lvl3pPr>
            <a:lvl4pPr lvl="3" rtl="0">
              <a:spcBef>
                <a:spcPts val="0"/>
              </a:spcBef>
              <a:spcAft>
                <a:spcPts val="0"/>
              </a:spcAft>
              <a:buNone/>
              <a:defRPr sz="3600">
                <a:latin typeface="Montserrat"/>
                <a:ea typeface="Montserrat"/>
                <a:cs typeface="Montserrat"/>
                <a:sym typeface="Montserrat"/>
              </a:defRPr>
            </a:lvl4pPr>
            <a:lvl5pPr lvl="4" rtl="0">
              <a:spcBef>
                <a:spcPts val="0"/>
              </a:spcBef>
              <a:spcAft>
                <a:spcPts val="0"/>
              </a:spcAft>
              <a:buNone/>
              <a:defRPr sz="3600">
                <a:latin typeface="Montserrat"/>
                <a:ea typeface="Montserrat"/>
                <a:cs typeface="Montserrat"/>
                <a:sym typeface="Montserrat"/>
              </a:defRPr>
            </a:lvl5pPr>
            <a:lvl6pPr lvl="5" rtl="0">
              <a:spcBef>
                <a:spcPts val="0"/>
              </a:spcBef>
              <a:spcAft>
                <a:spcPts val="0"/>
              </a:spcAft>
              <a:buNone/>
              <a:defRPr sz="3600">
                <a:latin typeface="Montserrat"/>
                <a:ea typeface="Montserrat"/>
                <a:cs typeface="Montserrat"/>
                <a:sym typeface="Montserrat"/>
              </a:defRPr>
            </a:lvl6pPr>
            <a:lvl7pPr lvl="6" rtl="0">
              <a:spcBef>
                <a:spcPts val="0"/>
              </a:spcBef>
              <a:spcAft>
                <a:spcPts val="0"/>
              </a:spcAft>
              <a:buNone/>
              <a:defRPr sz="3600">
                <a:latin typeface="Montserrat"/>
                <a:ea typeface="Montserrat"/>
                <a:cs typeface="Montserrat"/>
                <a:sym typeface="Montserrat"/>
              </a:defRPr>
            </a:lvl7pPr>
            <a:lvl8pPr lvl="7" rtl="0">
              <a:spcBef>
                <a:spcPts val="0"/>
              </a:spcBef>
              <a:spcAft>
                <a:spcPts val="0"/>
              </a:spcAft>
              <a:buNone/>
              <a:defRPr sz="3600">
                <a:latin typeface="Montserrat"/>
                <a:ea typeface="Montserrat"/>
                <a:cs typeface="Montserrat"/>
                <a:sym typeface="Montserrat"/>
              </a:defRPr>
            </a:lvl8pPr>
            <a:lvl9pPr lvl="8" rtl="0">
              <a:spcBef>
                <a:spcPts val="0"/>
              </a:spcBef>
              <a:spcAft>
                <a:spcPts val="0"/>
              </a:spcAft>
              <a:buNone/>
              <a:defRPr sz="3600">
                <a:latin typeface="Montserrat"/>
                <a:ea typeface="Montserrat"/>
                <a:cs typeface="Montserrat"/>
                <a:sym typeface="Montserrat"/>
              </a:defRPr>
            </a:lvl9pPr>
          </a:lstStyle>
          <a:p/>
        </p:txBody>
      </p:sp>
      <p:sp>
        <p:nvSpPr>
          <p:cNvPr id="2099" name="Google Shape;2099;p23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100" name="Google Shape;2100;p23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2101" name="Shape 2101"/>
        <p:cNvGrpSpPr/>
        <p:nvPr/>
      </p:nvGrpSpPr>
      <p:grpSpPr>
        <a:xfrm>
          <a:off x="0" y="0"/>
          <a:ext cx="0" cy="0"/>
          <a:chOff x="0" y="0"/>
          <a:chExt cx="0" cy="0"/>
        </a:xfrm>
      </p:grpSpPr>
      <p:pic>
        <p:nvPicPr>
          <p:cNvPr id="2102" name="Google Shape;2102;p240"/>
          <p:cNvPicPr preferRelativeResize="0"/>
          <p:nvPr/>
        </p:nvPicPr>
        <p:blipFill rotWithShape="1">
          <a:blip r:embed="rId2">
            <a:alphaModFix/>
          </a:blip>
          <a:srcRect b="0" l="0" r="7019" t="0"/>
          <a:stretch/>
        </p:blipFill>
        <p:spPr>
          <a:xfrm>
            <a:off x="3644751" y="0"/>
            <a:ext cx="5499249" cy="5143501"/>
          </a:xfrm>
          <a:prstGeom prst="rect">
            <a:avLst/>
          </a:prstGeom>
          <a:noFill/>
          <a:ln>
            <a:noFill/>
          </a:ln>
        </p:spPr>
      </p:pic>
      <p:sp>
        <p:nvSpPr>
          <p:cNvPr id="2103" name="Google Shape;2103;p240"/>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1pPr>
            <a:lvl2pPr indent="-317500" lvl="1" marL="9144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9pPr>
          </a:lstStyle>
          <a:p/>
        </p:txBody>
      </p:sp>
      <p:sp>
        <p:nvSpPr>
          <p:cNvPr id="2104" name="Google Shape;2104;p240"/>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105" name="Google Shape;2105;p24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106" name="Google Shape;2106;p24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2107" name="Shape 2107"/>
        <p:cNvGrpSpPr/>
        <p:nvPr/>
      </p:nvGrpSpPr>
      <p:grpSpPr>
        <a:xfrm>
          <a:off x="0" y="0"/>
          <a:ext cx="0" cy="0"/>
          <a:chOff x="0" y="0"/>
          <a:chExt cx="0" cy="0"/>
        </a:xfrm>
      </p:grpSpPr>
      <p:sp>
        <p:nvSpPr>
          <p:cNvPr id="2108" name="Google Shape;2108;p241"/>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1pPr>
            <a:lvl2pPr indent="-317500" lvl="1" marL="9144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2pPr>
            <a:lvl3pPr indent="-317500" lvl="2" marL="13716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3pPr>
            <a:lvl4pPr indent="-317500" lvl="3" marL="18288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4pPr>
            <a:lvl5pPr indent="-317500" lvl="4" marL="22860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5pPr>
            <a:lvl6pPr indent="-317500" lvl="5" marL="27432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6pPr>
            <a:lvl7pPr indent="-317500" lvl="6" marL="32004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7pPr>
            <a:lvl8pPr indent="-317500" lvl="7" marL="36576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8pPr>
            <a:lvl9pPr indent="-317500" lvl="8" marL="41148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9pPr>
          </a:lstStyle>
          <a:p/>
        </p:txBody>
      </p:sp>
      <p:sp>
        <p:nvSpPr>
          <p:cNvPr id="2109" name="Google Shape;2109;p241"/>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1800">
                <a:solidFill>
                  <a:schemeClr val="accent1"/>
                </a:solidFill>
                <a:latin typeface="Montserrat"/>
                <a:ea typeface="Montserrat"/>
                <a:cs typeface="Montserrat"/>
                <a:sym typeface="Montserrat"/>
              </a:defRPr>
            </a:lvl1pPr>
            <a:lvl2pPr lvl="1" rtl="0">
              <a:spcBef>
                <a:spcPts val="0"/>
              </a:spcBef>
              <a:spcAft>
                <a:spcPts val="0"/>
              </a:spcAft>
              <a:buNone/>
              <a:defRPr b="1" sz="1800">
                <a:solidFill>
                  <a:schemeClr val="accent1"/>
                </a:solidFill>
                <a:latin typeface="Montserrat"/>
                <a:ea typeface="Montserrat"/>
                <a:cs typeface="Montserrat"/>
                <a:sym typeface="Montserrat"/>
              </a:defRPr>
            </a:lvl2pPr>
            <a:lvl3pPr lvl="2" rtl="0">
              <a:spcBef>
                <a:spcPts val="0"/>
              </a:spcBef>
              <a:spcAft>
                <a:spcPts val="0"/>
              </a:spcAft>
              <a:buNone/>
              <a:defRPr b="1" sz="1800">
                <a:solidFill>
                  <a:schemeClr val="accent1"/>
                </a:solidFill>
                <a:latin typeface="Montserrat"/>
                <a:ea typeface="Montserrat"/>
                <a:cs typeface="Montserrat"/>
                <a:sym typeface="Montserrat"/>
              </a:defRPr>
            </a:lvl3pPr>
            <a:lvl4pPr lvl="3" rtl="0">
              <a:spcBef>
                <a:spcPts val="0"/>
              </a:spcBef>
              <a:spcAft>
                <a:spcPts val="0"/>
              </a:spcAft>
              <a:buNone/>
              <a:defRPr b="1" sz="1800">
                <a:solidFill>
                  <a:schemeClr val="accent1"/>
                </a:solidFill>
                <a:latin typeface="Montserrat"/>
                <a:ea typeface="Montserrat"/>
                <a:cs typeface="Montserrat"/>
                <a:sym typeface="Montserrat"/>
              </a:defRPr>
            </a:lvl4pPr>
            <a:lvl5pPr lvl="4" rtl="0">
              <a:spcBef>
                <a:spcPts val="0"/>
              </a:spcBef>
              <a:spcAft>
                <a:spcPts val="0"/>
              </a:spcAft>
              <a:buNone/>
              <a:defRPr b="1" sz="1800">
                <a:solidFill>
                  <a:schemeClr val="accent1"/>
                </a:solidFill>
                <a:latin typeface="Montserrat"/>
                <a:ea typeface="Montserrat"/>
                <a:cs typeface="Montserrat"/>
                <a:sym typeface="Montserrat"/>
              </a:defRPr>
            </a:lvl5pPr>
            <a:lvl6pPr lvl="5" rtl="0">
              <a:spcBef>
                <a:spcPts val="0"/>
              </a:spcBef>
              <a:spcAft>
                <a:spcPts val="0"/>
              </a:spcAft>
              <a:buNone/>
              <a:defRPr b="1" sz="1800">
                <a:solidFill>
                  <a:schemeClr val="accent1"/>
                </a:solidFill>
                <a:latin typeface="Montserrat"/>
                <a:ea typeface="Montserrat"/>
                <a:cs typeface="Montserrat"/>
                <a:sym typeface="Montserrat"/>
              </a:defRPr>
            </a:lvl6pPr>
            <a:lvl7pPr lvl="6" rtl="0">
              <a:spcBef>
                <a:spcPts val="0"/>
              </a:spcBef>
              <a:spcAft>
                <a:spcPts val="0"/>
              </a:spcAft>
              <a:buNone/>
              <a:defRPr b="1" sz="1800">
                <a:solidFill>
                  <a:schemeClr val="accent1"/>
                </a:solidFill>
                <a:latin typeface="Montserrat"/>
                <a:ea typeface="Montserrat"/>
                <a:cs typeface="Montserrat"/>
                <a:sym typeface="Montserrat"/>
              </a:defRPr>
            </a:lvl7pPr>
            <a:lvl8pPr lvl="7" rtl="0">
              <a:spcBef>
                <a:spcPts val="0"/>
              </a:spcBef>
              <a:spcAft>
                <a:spcPts val="0"/>
              </a:spcAft>
              <a:buNone/>
              <a:defRPr b="1" sz="1800">
                <a:solidFill>
                  <a:schemeClr val="accent1"/>
                </a:solidFill>
                <a:latin typeface="Montserrat"/>
                <a:ea typeface="Montserrat"/>
                <a:cs typeface="Montserrat"/>
                <a:sym typeface="Montserrat"/>
              </a:defRPr>
            </a:lvl8pPr>
            <a:lvl9pPr lvl="8" rtl="0">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2110" name="Google Shape;2110;p24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111" name="Google Shape;2111;p24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2112" name="Shape 2112"/>
        <p:cNvGrpSpPr/>
        <p:nvPr/>
      </p:nvGrpSpPr>
      <p:grpSpPr>
        <a:xfrm>
          <a:off x="0" y="0"/>
          <a:ext cx="0" cy="0"/>
          <a:chOff x="0" y="0"/>
          <a:chExt cx="0" cy="0"/>
        </a:xfrm>
      </p:grpSpPr>
      <p:cxnSp>
        <p:nvCxnSpPr>
          <p:cNvPr id="2113" name="Google Shape;2113;p242"/>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114" name="Google Shape;2114;p242"/>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115" name="Google Shape;2115;p242"/>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116" name="Google Shape;2116;p242"/>
          <p:cNvCxnSpPr/>
          <p:nvPr/>
        </p:nvCxnSpPr>
        <p:spPr>
          <a:xfrm flipH="1">
            <a:off x="1947000" y="2433988"/>
            <a:ext cx="14400" cy="2302800"/>
          </a:xfrm>
          <a:prstGeom prst="straightConnector1">
            <a:avLst/>
          </a:prstGeom>
          <a:noFill/>
          <a:ln cap="flat" cmpd="sng" w="9525">
            <a:solidFill>
              <a:schemeClr val="dk2"/>
            </a:solidFill>
            <a:prstDash val="solid"/>
            <a:round/>
            <a:headEnd len="med" w="med" type="none"/>
            <a:tailEnd len="med" w="med" type="triangle"/>
          </a:ln>
        </p:spPr>
      </p:cxnSp>
      <p:cxnSp>
        <p:nvCxnSpPr>
          <p:cNvPr id="2117" name="Google Shape;2117;p242"/>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118" name="Google Shape;2118;p242"/>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119" name="Google Shape;2119;p242"/>
          <p:cNvCxnSpPr/>
          <p:nvPr/>
        </p:nvCxnSpPr>
        <p:spPr>
          <a:xfrm>
            <a:off x="5439975" y="1220375"/>
            <a:ext cx="0" cy="3526800"/>
          </a:xfrm>
          <a:prstGeom prst="straightConnector1">
            <a:avLst/>
          </a:prstGeom>
          <a:noFill/>
          <a:ln cap="flat" cmpd="sng" w="9525">
            <a:solidFill>
              <a:schemeClr val="dk2"/>
            </a:solidFill>
            <a:prstDash val="solid"/>
            <a:round/>
            <a:headEnd len="med" w="med" type="none"/>
            <a:tailEnd len="med" w="med" type="triangle"/>
          </a:ln>
        </p:spPr>
      </p:cxnSp>
      <p:pic>
        <p:nvPicPr>
          <p:cNvPr id="2120" name="Google Shape;2120;p242"/>
          <p:cNvPicPr preferRelativeResize="0"/>
          <p:nvPr/>
        </p:nvPicPr>
        <p:blipFill rotWithShape="1">
          <a:blip r:embed="rId2">
            <a:alphaModFix/>
          </a:blip>
          <a:srcRect b="0" l="0" r="0" t="0"/>
          <a:stretch/>
        </p:blipFill>
        <p:spPr>
          <a:xfrm>
            <a:off x="420702" y="505000"/>
            <a:ext cx="1410626" cy="1410626"/>
          </a:xfrm>
          <a:prstGeom prst="rect">
            <a:avLst/>
          </a:prstGeom>
          <a:noFill/>
          <a:ln>
            <a:noFill/>
          </a:ln>
        </p:spPr>
      </p:pic>
      <p:sp>
        <p:nvSpPr>
          <p:cNvPr id="2121" name="Google Shape;2121;p242"/>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42"/>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42"/>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42"/>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42"/>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42"/>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2127" name="Google Shape;2127;p24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128" name="Google Shape;2128;p24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2129" name="Shape 2129"/>
        <p:cNvGrpSpPr/>
        <p:nvPr/>
      </p:nvGrpSpPr>
      <p:grpSpPr>
        <a:xfrm>
          <a:off x="0" y="0"/>
          <a:ext cx="0" cy="0"/>
          <a:chOff x="0" y="0"/>
          <a:chExt cx="0" cy="0"/>
        </a:xfrm>
      </p:grpSpPr>
      <p:cxnSp>
        <p:nvCxnSpPr>
          <p:cNvPr id="2130" name="Google Shape;2130;p243"/>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131" name="Google Shape;2131;p243"/>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132" name="Google Shape;2132;p243"/>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133" name="Google Shape;2133;p243"/>
          <p:cNvCxnSpPr/>
          <p:nvPr/>
        </p:nvCxnSpPr>
        <p:spPr>
          <a:xfrm>
            <a:off x="1947000" y="1485775"/>
            <a:ext cx="0" cy="3251100"/>
          </a:xfrm>
          <a:prstGeom prst="straightConnector1">
            <a:avLst/>
          </a:prstGeom>
          <a:noFill/>
          <a:ln cap="flat" cmpd="sng" w="9525">
            <a:solidFill>
              <a:schemeClr val="dk2"/>
            </a:solidFill>
            <a:prstDash val="solid"/>
            <a:round/>
            <a:headEnd len="med" w="med" type="none"/>
            <a:tailEnd len="med" w="med" type="triangle"/>
          </a:ln>
        </p:spPr>
      </p:cxnSp>
      <p:cxnSp>
        <p:nvCxnSpPr>
          <p:cNvPr id="2134" name="Google Shape;2134;p243"/>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135" name="Google Shape;2135;p243"/>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136" name="Google Shape;2136;p243"/>
          <p:cNvCxnSpPr/>
          <p:nvPr/>
        </p:nvCxnSpPr>
        <p:spPr>
          <a:xfrm>
            <a:off x="5440125" y="1256275"/>
            <a:ext cx="0" cy="2682600"/>
          </a:xfrm>
          <a:prstGeom prst="straightConnector1">
            <a:avLst/>
          </a:prstGeom>
          <a:noFill/>
          <a:ln cap="flat" cmpd="sng" w="9525">
            <a:solidFill>
              <a:schemeClr val="dk2"/>
            </a:solidFill>
            <a:prstDash val="solid"/>
            <a:round/>
            <a:headEnd len="med" w="med" type="none"/>
            <a:tailEnd len="med" w="med" type="triangle"/>
          </a:ln>
        </p:spPr>
      </p:cxnSp>
      <p:sp>
        <p:nvSpPr>
          <p:cNvPr id="2137" name="Google Shape;2137;p243"/>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43"/>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43"/>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43"/>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43"/>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43"/>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2143" name="Google Shape;2143;p24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144" name="Google Shape;2144;p24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2145" name="Shape 2145"/>
        <p:cNvGrpSpPr/>
        <p:nvPr/>
      </p:nvGrpSpPr>
      <p:grpSpPr>
        <a:xfrm>
          <a:off x="0" y="0"/>
          <a:ext cx="0" cy="0"/>
          <a:chOff x="0" y="0"/>
          <a:chExt cx="0" cy="0"/>
        </a:xfrm>
      </p:grpSpPr>
      <p:pic>
        <p:nvPicPr>
          <p:cNvPr id="2146" name="Google Shape;2146;p244"/>
          <p:cNvPicPr preferRelativeResize="0"/>
          <p:nvPr/>
        </p:nvPicPr>
        <p:blipFill rotWithShape="1">
          <a:blip r:embed="rId2">
            <a:alphaModFix/>
          </a:blip>
          <a:srcRect b="0" l="0" r="6994" t="0"/>
          <a:stretch/>
        </p:blipFill>
        <p:spPr>
          <a:xfrm>
            <a:off x="3645800" y="0"/>
            <a:ext cx="5499249" cy="5141698"/>
          </a:xfrm>
          <a:prstGeom prst="rect">
            <a:avLst/>
          </a:prstGeom>
          <a:noFill/>
          <a:ln>
            <a:noFill/>
          </a:ln>
        </p:spPr>
      </p:pic>
      <p:sp>
        <p:nvSpPr>
          <p:cNvPr id="2147" name="Google Shape;2147;p244"/>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2148" name="Google Shape;2148;p244"/>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2149" name="Google Shape;2149;p24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150" name="Google Shape;2150;p24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129" name="Shape 129"/>
        <p:cNvGrpSpPr/>
        <p:nvPr/>
      </p:nvGrpSpPr>
      <p:grpSpPr>
        <a:xfrm>
          <a:off x="0" y="0"/>
          <a:ext cx="0" cy="0"/>
          <a:chOff x="0" y="0"/>
          <a:chExt cx="0" cy="0"/>
        </a:xfrm>
      </p:grpSpPr>
      <p:sp>
        <p:nvSpPr>
          <p:cNvPr id="130" name="Google Shape;130;p25"/>
          <p:cNvSpPr txBox="1"/>
          <p:nvPr>
            <p:ph type="title"/>
          </p:nvPr>
        </p:nvSpPr>
        <p:spPr>
          <a:xfrm>
            <a:off x="524450" y="1433825"/>
            <a:ext cx="8093400" cy="2254500"/>
          </a:xfrm>
          <a:prstGeom prst="rect">
            <a:avLst/>
          </a:prstGeom>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131" name="Google Shape;131;p25"/>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pic>
        <p:nvPicPr>
          <p:cNvPr id="132" name="Google Shape;132;p2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2151" name="Shape 2151"/>
        <p:cNvGrpSpPr/>
        <p:nvPr/>
      </p:nvGrpSpPr>
      <p:grpSpPr>
        <a:xfrm>
          <a:off x="0" y="0"/>
          <a:ext cx="0" cy="0"/>
          <a:chOff x="0" y="0"/>
          <a:chExt cx="0" cy="0"/>
        </a:xfrm>
      </p:grpSpPr>
      <p:sp>
        <p:nvSpPr>
          <p:cNvPr id="2152" name="Google Shape;2152;p245"/>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3" name="Google Shape;2153;p245"/>
          <p:cNvPicPr preferRelativeResize="0"/>
          <p:nvPr/>
        </p:nvPicPr>
        <p:blipFill rotWithShape="1">
          <a:blip r:embed="rId2">
            <a:alphaModFix/>
          </a:blip>
          <a:srcRect b="19" l="0" r="0" t="19"/>
          <a:stretch/>
        </p:blipFill>
        <p:spPr>
          <a:xfrm>
            <a:off x="0" y="-7175"/>
            <a:ext cx="5924925" cy="5150674"/>
          </a:xfrm>
          <a:prstGeom prst="rect">
            <a:avLst/>
          </a:prstGeom>
          <a:noFill/>
          <a:ln>
            <a:noFill/>
          </a:ln>
        </p:spPr>
      </p:pic>
      <p:pic>
        <p:nvPicPr>
          <p:cNvPr id="2154" name="Google Shape;2154;p245"/>
          <p:cNvPicPr preferRelativeResize="0"/>
          <p:nvPr/>
        </p:nvPicPr>
        <p:blipFill rotWithShape="1">
          <a:blip r:embed="rId3">
            <a:alphaModFix/>
          </a:blip>
          <a:srcRect b="0" l="0" r="6994" t="0"/>
          <a:stretch/>
        </p:blipFill>
        <p:spPr>
          <a:xfrm>
            <a:off x="3644750" y="-7050"/>
            <a:ext cx="5508874" cy="5150701"/>
          </a:xfrm>
          <a:prstGeom prst="rect">
            <a:avLst/>
          </a:prstGeom>
          <a:noFill/>
          <a:ln>
            <a:noFill/>
          </a:ln>
        </p:spPr>
      </p:pic>
      <p:sp>
        <p:nvSpPr>
          <p:cNvPr id="2155" name="Google Shape;2155;p245"/>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lt1"/>
                </a:solidFill>
                <a:latin typeface="Montserrat"/>
                <a:ea typeface="Montserrat"/>
                <a:cs typeface="Montserrat"/>
                <a:sym typeface="Montserrat"/>
              </a:defRPr>
            </a:lvl1pPr>
            <a:lvl2pPr lvl="1" rtl="0">
              <a:spcBef>
                <a:spcPts val="0"/>
              </a:spcBef>
              <a:spcAft>
                <a:spcPts val="0"/>
              </a:spcAft>
              <a:buNone/>
              <a:defRPr b="1" sz="3600">
                <a:solidFill>
                  <a:schemeClr val="lt1"/>
                </a:solidFill>
                <a:latin typeface="Montserrat"/>
                <a:ea typeface="Montserrat"/>
                <a:cs typeface="Montserrat"/>
                <a:sym typeface="Montserrat"/>
              </a:defRPr>
            </a:lvl2pPr>
            <a:lvl3pPr lvl="2" rtl="0">
              <a:spcBef>
                <a:spcPts val="0"/>
              </a:spcBef>
              <a:spcAft>
                <a:spcPts val="0"/>
              </a:spcAft>
              <a:buNone/>
              <a:defRPr b="1" sz="3600">
                <a:solidFill>
                  <a:schemeClr val="lt1"/>
                </a:solidFill>
                <a:latin typeface="Montserrat"/>
                <a:ea typeface="Montserrat"/>
                <a:cs typeface="Montserrat"/>
                <a:sym typeface="Montserrat"/>
              </a:defRPr>
            </a:lvl3pPr>
            <a:lvl4pPr lvl="3" rtl="0">
              <a:spcBef>
                <a:spcPts val="0"/>
              </a:spcBef>
              <a:spcAft>
                <a:spcPts val="0"/>
              </a:spcAft>
              <a:buNone/>
              <a:defRPr b="1" sz="3600">
                <a:solidFill>
                  <a:schemeClr val="lt1"/>
                </a:solidFill>
                <a:latin typeface="Montserrat"/>
                <a:ea typeface="Montserrat"/>
                <a:cs typeface="Montserrat"/>
                <a:sym typeface="Montserrat"/>
              </a:defRPr>
            </a:lvl4pPr>
            <a:lvl5pPr lvl="4" rtl="0">
              <a:spcBef>
                <a:spcPts val="0"/>
              </a:spcBef>
              <a:spcAft>
                <a:spcPts val="0"/>
              </a:spcAft>
              <a:buNone/>
              <a:defRPr b="1" sz="3600">
                <a:solidFill>
                  <a:schemeClr val="lt1"/>
                </a:solidFill>
                <a:latin typeface="Montserrat"/>
                <a:ea typeface="Montserrat"/>
                <a:cs typeface="Montserrat"/>
                <a:sym typeface="Montserrat"/>
              </a:defRPr>
            </a:lvl5pPr>
            <a:lvl6pPr lvl="5" rtl="0">
              <a:spcBef>
                <a:spcPts val="0"/>
              </a:spcBef>
              <a:spcAft>
                <a:spcPts val="0"/>
              </a:spcAft>
              <a:buNone/>
              <a:defRPr b="1" sz="3600">
                <a:solidFill>
                  <a:schemeClr val="lt1"/>
                </a:solidFill>
                <a:latin typeface="Montserrat"/>
                <a:ea typeface="Montserrat"/>
                <a:cs typeface="Montserrat"/>
                <a:sym typeface="Montserrat"/>
              </a:defRPr>
            </a:lvl6pPr>
            <a:lvl7pPr lvl="6" rtl="0">
              <a:spcBef>
                <a:spcPts val="0"/>
              </a:spcBef>
              <a:spcAft>
                <a:spcPts val="0"/>
              </a:spcAft>
              <a:buNone/>
              <a:defRPr b="1" sz="3600">
                <a:solidFill>
                  <a:schemeClr val="lt1"/>
                </a:solidFill>
                <a:latin typeface="Montserrat"/>
                <a:ea typeface="Montserrat"/>
                <a:cs typeface="Montserrat"/>
                <a:sym typeface="Montserrat"/>
              </a:defRPr>
            </a:lvl7pPr>
            <a:lvl8pPr lvl="7" rtl="0">
              <a:spcBef>
                <a:spcPts val="0"/>
              </a:spcBef>
              <a:spcAft>
                <a:spcPts val="0"/>
              </a:spcAft>
              <a:buNone/>
              <a:defRPr b="1" sz="3600">
                <a:solidFill>
                  <a:schemeClr val="lt1"/>
                </a:solidFill>
                <a:latin typeface="Montserrat"/>
                <a:ea typeface="Montserrat"/>
                <a:cs typeface="Montserrat"/>
                <a:sym typeface="Montserrat"/>
              </a:defRPr>
            </a:lvl8pPr>
            <a:lvl9pPr lvl="8" rtl="0">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2156" name="Google Shape;2156;p245"/>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2157" name="Google Shape;2157;p24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158" name="Google Shape;2158;p245"/>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2159" name="Shape 2159"/>
        <p:cNvGrpSpPr/>
        <p:nvPr/>
      </p:nvGrpSpPr>
      <p:grpSpPr>
        <a:xfrm>
          <a:off x="0" y="0"/>
          <a:ext cx="0" cy="0"/>
          <a:chOff x="0" y="0"/>
          <a:chExt cx="0" cy="0"/>
        </a:xfrm>
      </p:grpSpPr>
      <p:pic>
        <p:nvPicPr>
          <p:cNvPr id="2160" name="Google Shape;2160;p246"/>
          <p:cNvPicPr preferRelativeResize="0"/>
          <p:nvPr/>
        </p:nvPicPr>
        <p:blipFill rotWithShape="1">
          <a:blip r:embed="rId2">
            <a:alphaModFix/>
          </a:blip>
          <a:srcRect b="0" l="9" r="19" t="0"/>
          <a:stretch/>
        </p:blipFill>
        <p:spPr>
          <a:xfrm>
            <a:off x="0" y="-3"/>
            <a:ext cx="9143995" cy="5145786"/>
          </a:xfrm>
          <a:prstGeom prst="rect">
            <a:avLst/>
          </a:prstGeom>
          <a:noFill/>
          <a:ln>
            <a:noFill/>
          </a:ln>
        </p:spPr>
      </p:pic>
      <p:sp>
        <p:nvSpPr>
          <p:cNvPr id="2161" name="Google Shape;2161;p246"/>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162" name="Google Shape;2162;p246"/>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1pPr>
            <a:lvl2pPr indent="-304800" lvl="1" marL="914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2pPr>
            <a:lvl3pPr indent="-304800" lvl="2" marL="1371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3pPr>
            <a:lvl4pPr indent="-304800" lvl="3" marL="1828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4pPr>
            <a:lvl5pPr indent="-304800" lvl="4" marL="22860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5pPr>
            <a:lvl6pPr indent="-304800" lvl="5" marL="2743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6pPr>
            <a:lvl7pPr indent="-304800" lvl="6" marL="3200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7pPr>
            <a:lvl8pPr indent="-304800" lvl="7" marL="3657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8pPr>
            <a:lvl9pPr indent="-304800" lvl="8" marL="411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pic>
        <p:nvPicPr>
          <p:cNvPr id="2163" name="Google Shape;2163;p246"/>
          <p:cNvPicPr preferRelativeResize="0"/>
          <p:nvPr/>
        </p:nvPicPr>
        <p:blipFill>
          <a:blip r:embed="rId3">
            <a:alphaModFix/>
          </a:blip>
          <a:stretch>
            <a:fillRect/>
          </a:stretch>
        </p:blipFill>
        <p:spPr>
          <a:xfrm>
            <a:off x="5677325" y="4069750"/>
            <a:ext cx="1923299" cy="568762"/>
          </a:xfrm>
          <a:prstGeom prst="rect">
            <a:avLst/>
          </a:prstGeom>
          <a:noFill/>
          <a:ln>
            <a:noFill/>
          </a:ln>
        </p:spPr>
      </p:pic>
      <p:sp>
        <p:nvSpPr>
          <p:cNvPr id="2164" name="Google Shape;2164;p24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65" name="Shape 2165"/>
        <p:cNvGrpSpPr/>
        <p:nvPr/>
      </p:nvGrpSpPr>
      <p:grpSpPr>
        <a:xfrm>
          <a:off x="0" y="0"/>
          <a:ext cx="0" cy="0"/>
          <a:chOff x="0" y="0"/>
          <a:chExt cx="0" cy="0"/>
        </a:xfrm>
      </p:grpSpPr>
      <p:sp>
        <p:nvSpPr>
          <p:cNvPr id="2166" name="Google Shape;2166;p2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167" name="Google Shape;2167;p24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68" name="Google Shape;2168;p24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boarding slide. 1">
  <p:cSld name="CUSTOM_4_1_2_1_1_1">
    <p:spTree>
      <p:nvGrpSpPr>
        <p:cNvPr id="2169" name="Shape 2169"/>
        <p:cNvGrpSpPr/>
        <p:nvPr/>
      </p:nvGrpSpPr>
      <p:grpSpPr>
        <a:xfrm>
          <a:off x="0" y="0"/>
          <a:ext cx="0" cy="0"/>
          <a:chOff x="0" y="0"/>
          <a:chExt cx="0" cy="0"/>
        </a:xfrm>
      </p:grpSpPr>
      <p:pic>
        <p:nvPicPr>
          <p:cNvPr id="2170" name="Google Shape;2170;p248"/>
          <p:cNvPicPr preferRelativeResize="0"/>
          <p:nvPr/>
        </p:nvPicPr>
        <p:blipFill rotWithShape="1">
          <a:blip r:embed="rId2">
            <a:alphaModFix/>
          </a:blip>
          <a:srcRect b="21910" l="423" r="1102" t="21910"/>
          <a:stretch/>
        </p:blipFill>
        <p:spPr>
          <a:xfrm>
            <a:off x="0" y="826625"/>
            <a:ext cx="9151201" cy="4316874"/>
          </a:xfrm>
          <a:prstGeom prst="rect">
            <a:avLst/>
          </a:prstGeom>
          <a:noFill/>
          <a:ln>
            <a:noFill/>
          </a:ln>
        </p:spPr>
      </p:pic>
      <p:sp>
        <p:nvSpPr>
          <p:cNvPr id="2171" name="Google Shape;2171;p248"/>
          <p:cNvSpPr/>
          <p:nvPr/>
        </p:nvSpPr>
        <p:spPr>
          <a:xfrm>
            <a:off x="0" y="4629425"/>
            <a:ext cx="9151200" cy="51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4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173" name="Google Shape;2173;p24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74" name="Shape 2174"/>
        <p:cNvGrpSpPr/>
        <p:nvPr/>
      </p:nvGrpSpPr>
      <p:grpSpPr>
        <a:xfrm>
          <a:off x="0" y="0"/>
          <a:ext cx="0" cy="0"/>
          <a:chOff x="0" y="0"/>
          <a:chExt cx="0" cy="0"/>
        </a:xfrm>
      </p:grpSpPr>
      <p:sp>
        <p:nvSpPr>
          <p:cNvPr id="2175" name="Google Shape;2175;p24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Text_Layout">
  <p:cSld name="1_Title_Text_Layout">
    <p:spTree>
      <p:nvGrpSpPr>
        <p:cNvPr id="2176" name="Shape 2176"/>
        <p:cNvGrpSpPr/>
        <p:nvPr/>
      </p:nvGrpSpPr>
      <p:grpSpPr>
        <a:xfrm>
          <a:off x="0" y="0"/>
          <a:ext cx="0" cy="0"/>
          <a:chOff x="0" y="0"/>
          <a:chExt cx="0" cy="0"/>
        </a:xfrm>
      </p:grpSpPr>
      <p:sp>
        <p:nvSpPr>
          <p:cNvPr id="2177" name="Google Shape;2177;p250"/>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None/>
              <a:defRPr sz="1800"/>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2178" name="Google Shape;2178;p250"/>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12669" lvl="1" marL="457169"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12641" lvl="2" marL="91434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12612" lvl="3" marL="137151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12583" lvl="4" marL="182868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12553" lvl="5" marL="228585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12524" lvl="6" marL="274302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12495" lvl="7" marL="320019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12466" lvl="8" marL="365736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2179" name="Google Shape;2179;p250"/>
          <p:cNvSpPr txBox="1"/>
          <p:nvPr>
            <p:ph idx="12" type="sldNum"/>
          </p:nvPr>
        </p:nvSpPr>
        <p:spPr>
          <a:xfrm>
            <a:off x="468312" y="4839891"/>
            <a:ext cx="647400" cy="303600"/>
          </a:xfrm>
          <a:prstGeom prst="rect">
            <a:avLst/>
          </a:prstGeom>
          <a:noFill/>
          <a:ln>
            <a:noFill/>
          </a:ln>
        </p:spPr>
        <p:txBody>
          <a:bodyPr anchorCtr="0" anchor="t" bIns="0" lIns="0" spcFirstLastPara="1" rIns="0" wrap="square" tIns="46775">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fr"/>
              <a:t>‹#›</a:t>
            </a:fld>
            <a:endParaRPr/>
          </a:p>
        </p:txBody>
      </p:sp>
      <p:sp>
        <p:nvSpPr>
          <p:cNvPr id="2180" name="Google Shape;2180;p250"/>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12669" lvl="1" marL="457169"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12641" lvl="2" marL="91434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12612" lvl="3" marL="137151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12583" lvl="4" marL="182868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12553" lvl="5" marL="228585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12524" lvl="6" marL="274302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12495" lvl="7" marL="320019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12466" lvl="8" marL="365736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2181" name="Google Shape;2181;p250"/>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Verdana"/>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1 1 1">
  <p:cSld name="TITLE_AND_BODY_1_1_3_4_1_1">
    <p:bg>
      <p:bgPr>
        <a:solidFill>
          <a:srgbClr val="F5C553"/>
        </a:solidFill>
      </p:bgPr>
    </p:bg>
    <p:spTree>
      <p:nvGrpSpPr>
        <p:cNvPr id="2182" name="Shape 2182"/>
        <p:cNvGrpSpPr/>
        <p:nvPr/>
      </p:nvGrpSpPr>
      <p:grpSpPr>
        <a:xfrm>
          <a:off x="0" y="0"/>
          <a:ext cx="0" cy="0"/>
          <a:chOff x="0" y="0"/>
          <a:chExt cx="0" cy="0"/>
        </a:xfrm>
      </p:grpSpPr>
      <p:pic>
        <p:nvPicPr>
          <p:cNvPr id="2183" name="Google Shape;2183;p251"/>
          <p:cNvPicPr preferRelativeResize="0"/>
          <p:nvPr/>
        </p:nvPicPr>
        <p:blipFill rotWithShape="1">
          <a:blip r:embed="rId2">
            <a:alphaModFix/>
          </a:blip>
          <a:srcRect b="15830" l="21222" r="23382" t="5915"/>
          <a:stretch/>
        </p:blipFill>
        <p:spPr>
          <a:xfrm>
            <a:off x="3705075" y="0"/>
            <a:ext cx="5460678" cy="5143498"/>
          </a:xfrm>
          <a:prstGeom prst="rect">
            <a:avLst/>
          </a:prstGeom>
          <a:noFill/>
          <a:ln>
            <a:noFill/>
          </a:ln>
        </p:spPr>
      </p:pic>
      <p:sp>
        <p:nvSpPr>
          <p:cNvPr id="2184" name="Google Shape;2184;p251"/>
          <p:cNvSpPr/>
          <p:nvPr/>
        </p:nvSpPr>
        <p:spPr>
          <a:xfrm>
            <a:off x="6800850" y="0"/>
            <a:ext cx="2364900" cy="5143500"/>
          </a:xfrm>
          <a:prstGeom prst="rect">
            <a:avLst/>
          </a:prstGeom>
          <a:gradFill>
            <a:gsLst>
              <a:gs pos="0">
                <a:srgbClr val="FFFFFF"/>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5" name="Google Shape;2185;p251"/>
          <p:cNvPicPr preferRelativeResize="0"/>
          <p:nvPr/>
        </p:nvPicPr>
        <p:blipFill rotWithShape="1">
          <a:blip r:embed="rId3">
            <a:alphaModFix/>
          </a:blip>
          <a:srcRect b="0" l="5231" r="0" t="0"/>
          <a:stretch/>
        </p:blipFill>
        <p:spPr>
          <a:xfrm>
            <a:off x="0" y="0"/>
            <a:ext cx="7932373" cy="5143501"/>
          </a:xfrm>
          <a:prstGeom prst="rect">
            <a:avLst/>
          </a:prstGeom>
          <a:noFill/>
          <a:ln>
            <a:noFill/>
          </a:ln>
        </p:spPr>
      </p:pic>
      <p:sp>
        <p:nvSpPr>
          <p:cNvPr id="2186" name="Google Shape;2186;p25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187" name="Google Shape;2187;p251"/>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
        <p:nvSpPr>
          <p:cNvPr id="2188" name="Google Shape;2188;p251"/>
          <p:cNvSpPr txBox="1"/>
          <p:nvPr>
            <p:ph type="title"/>
          </p:nvPr>
        </p:nvSpPr>
        <p:spPr>
          <a:xfrm>
            <a:off x="524850" y="6574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1">
  <p:cSld name="TITLE_AND_BODY_1_1_5_1">
    <p:bg>
      <p:bgPr>
        <a:solidFill>
          <a:schemeClr val="accent1"/>
        </a:solidFill>
      </p:bgPr>
    </p:bg>
    <p:spTree>
      <p:nvGrpSpPr>
        <p:cNvPr id="2189" name="Shape 2189"/>
        <p:cNvGrpSpPr/>
        <p:nvPr/>
      </p:nvGrpSpPr>
      <p:grpSpPr>
        <a:xfrm>
          <a:off x="0" y="0"/>
          <a:ext cx="0" cy="0"/>
          <a:chOff x="0" y="0"/>
          <a:chExt cx="0" cy="0"/>
        </a:xfrm>
      </p:grpSpPr>
      <p:pic>
        <p:nvPicPr>
          <p:cNvPr id="2190" name="Google Shape;2190;p25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2191" name="Google Shape;2191;p25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192" name="Google Shape;2192;p252"/>
          <p:cNvPicPr preferRelativeResize="0"/>
          <p:nvPr/>
        </p:nvPicPr>
        <p:blipFill rotWithShape="1">
          <a:blip r:embed="rId3">
            <a:alphaModFix/>
          </a:blip>
          <a:srcRect b="0" l="0" r="6994" t="0"/>
          <a:stretch/>
        </p:blipFill>
        <p:spPr>
          <a:xfrm>
            <a:off x="2731400" y="0"/>
            <a:ext cx="5802998" cy="5141698"/>
          </a:xfrm>
          <a:prstGeom prst="rect">
            <a:avLst/>
          </a:prstGeom>
          <a:noFill/>
          <a:ln>
            <a:noFill/>
          </a:ln>
        </p:spPr>
      </p:pic>
      <p:sp>
        <p:nvSpPr>
          <p:cNvPr id="2193" name="Google Shape;2193;p252"/>
          <p:cNvSpPr txBox="1"/>
          <p:nvPr>
            <p:ph type="title"/>
          </p:nvPr>
        </p:nvSpPr>
        <p:spPr>
          <a:xfrm>
            <a:off x="526200" y="505000"/>
            <a:ext cx="26640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2194" name="Google Shape;2194;p252"/>
          <p:cNvSpPr/>
          <p:nvPr/>
        </p:nvSpPr>
        <p:spPr>
          <a:xfrm>
            <a:off x="8471100" y="975"/>
            <a:ext cx="670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2197" name="Shape 2197"/>
        <p:cNvGrpSpPr/>
        <p:nvPr/>
      </p:nvGrpSpPr>
      <p:grpSpPr>
        <a:xfrm>
          <a:off x="0" y="0"/>
          <a:ext cx="0" cy="0"/>
          <a:chOff x="0" y="0"/>
          <a:chExt cx="0" cy="0"/>
        </a:xfrm>
      </p:grpSpPr>
      <p:pic>
        <p:nvPicPr>
          <p:cNvPr id="2198" name="Google Shape;2198;p254"/>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2199" name="Google Shape;2199;p254"/>
          <p:cNvPicPr preferRelativeResize="0"/>
          <p:nvPr/>
        </p:nvPicPr>
        <p:blipFill rotWithShape="1">
          <a:blip r:embed="rId3">
            <a:alphaModFix/>
          </a:blip>
          <a:srcRect b="30793" l="28213" r="28400" t="26017"/>
          <a:stretch/>
        </p:blipFill>
        <p:spPr>
          <a:xfrm>
            <a:off x="6354825" y="1435450"/>
            <a:ext cx="2263000" cy="2252800"/>
          </a:xfrm>
          <a:prstGeom prst="rect">
            <a:avLst/>
          </a:prstGeom>
          <a:noFill/>
          <a:ln>
            <a:noFill/>
          </a:ln>
        </p:spPr>
      </p:pic>
      <p:pic>
        <p:nvPicPr>
          <p:cNvPr id="2200" name="Google Shape;2200;p254"/>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2201" name="Google Shape;2201;p254"/>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2202" name="Google Shape;2202;p254"/>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2203" name="Google Shape;2203;p254"/>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2204" name="Google Shape;2204;p254"/>
          <p:cNvPicPr preferRelativeResize="0"/>
          <p:nvPr/>
        </p:nvPicPr>
        <p:blipFill>
          <a:blip r:embed="rId5">
            <a:alphaModFix/>
          </a:blip>
          <a:stretch>
            <a:fillRect/>
          </a:stretch>
        </p:blipFill>
        <p:spPr>
          <a:xfrm>
            <a:off x="8112825" y="4638500"/>
            <a:ext cx="505000" cy="505000"/>
          </a:xfrm>
          <a:prstGeom prst="rect">
            <a:avLst/>
          </a:prstGeom>
          <a:noFill/>
          <a:ln>
            <a:noFill/>
          </a:ln>
        </p:spPr>
      </p:pic>
      <p:sp>
        <p:nvSpPr>
          <p:cNvPr id="2205" name="Google Shape;2205;p25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2206" name="Google Shape;2206;p254"/>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2207" name="Shape 2207"/>
        <p:cNvGrpSpPr/>
        <p:nvPr/>
      </p:nvGrpSpPr>
      <p:grpSpPr>
        <a:xfrm>
          <a:off x="0" y="0"/>
          <a:ext cx="0" cy="0"/>
          <a:chOff x="0" y="0"/>
          <a:chExt cx="0" cy="0"/>
        </a:xfrm>
      </p:grpSpPr>
      <p:pic>
        <p:nvPicPr>
          <p:cNvPr id="2208" name="Google Shape;2208;p255"/>
          <p:cNvPicPr preferRelativeResize="0"/>
          <p:nvPr/>
        </p:nvPicPr>
        <p:blipFill>
          <a:blip r:embed="rId2">
            <a:alphaModFix/>
          </a:blip>
          <a:stretch>
            <a:fillRect/>
          </a:stretch>
        </p:blipFill>
        <p:spPr>
          <a:xfrm>
            <a:off x="0" y="4638500"/>
            <a:ext cx="9144000" cy="505000"/>
          </a:xfrm>
          <a:prstGeom prst="rect">
            <a:avLst/>
          </a:prstGeom>
          <a:noFill/>
          <a:ln>
            <a:noFill/>
          </a:ln>
        </p:spPr>
      </p:pic>
      <p:sp>
        <p:nvSpPr>
          <p:cNvPr id="2209" name="Google Shape;2209;p255"/>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2210" name="Google Shape;2210;p255"/>
          <p:cNvPicPr preferRelativeResize="0"/>
          <p:nvPr/>
        </p:nvPicPr>
        <p:blipFill>
          <a:blip r:embed="rId3">
            <a:alphaModFix/>
          </a:blip>
          <a:stretch>
            <a:fillRect/>
          </a:stretch>
        </p:blipFill>
        <p:spPr>
          <a:xfrm>
            <a:off x="6354825" y="1429262"/>
            <a:ext cx="2263001" cy="2265175"/>
          </a:xfrm>
          <a:prstGeom prst="rect">
            <a:avLst/>
          </a:prstGeom>
          <a:noFill/>
          <a:ln>
            <a:noFill/>
          </a:ln>
        </p:spPr>
      </p:pic>
      <p:pic>
        <p:nvPicPr>
          <p:cNvPr id="2211" name="Google Shape;2211;p255"/>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2212" name="Google Shape;2212;p25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2213" name="Google Shape;2213;p255"/>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2214" name="Google Shape;2214;p255"/>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2215" name="Google Shape;2215;p255"/>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4">
    <p:bg>
      <p:bgPr>
        <a:solidFill>
          <a:schemeClr val="lt1"/>
        </a:solidFill>
      </p:bgPr>
    </p:bg>
    <p:spTree>
      <p:nvGrpSpPr>
        <p:cNvPr id="133" name="Shape 133"/>
        <p:cNvGrpSpPr/>
        <p:nvPr/>
      </p:nvGrpSpPr>
      <p:grpSpPr>
        <a:xfrm>
          <a:off x="0" y="0"/>
          <a:ext cx="0" cy="0"/>
          <a:chOff x="0" y="0"/>
          <a:chExt cx="0" cy="0"/>
        </a:xfrm>
      </p:grpSpPr>
      <p:pic>
        <p:nvPicPr>
          <p:cNvPr id="134" name="Google Shape;134;p26"/>
          <p:cNvPicPr preferRelativeResize="0"/>
          <p:nvPr/>
        </p:nvPicPr>
        <p:blipFill>
          <a:blip r:embed="rId2">
            <a:alphaModFix/>
          </a:blip>
          <a:stretch>
            <a:fillRect/>
          </a:stretch>
        </p:blipFill>
        <p:spPr>
          <a:xfrm>
            <a:off x="7350400" y="1806608"/>
            <a:ext cx="1793599" cy="3336891"/>
          </a:xfrm>
          <a:prstGeom prst="rect">
            <a:avLst/>
          </a:prstGeom>
          <a:noFill/>
          <a:ln>
            <a:noFill/>
          </a:ln>
        </p:spPr>
      </p:pic>
      <p:pic>
        <p:nvPicPr>
          <p:cNvPr id="135" name="Google Shape;135;p26"/>
          <p:cNvPicPr preferRelativeResize="0"/>
          <p:nvPr/>
        </p:nvPicPr>
        <p:blipFill rotWithShape="1">
          <a:blip r:embed="rId2">
            <a:alphaModFix/>
          </a:blip>
          <a:srcRect b="9" l="0" r="0" t="9"/>
          <a:stretch/>
        </p:blipFill>
        <p:spPr>
          <a:xfrm>
            <a:off x="7350388" y="1807175"/>
            <a:ext cx="1793613" cy="3336326"/>
          </a:xfrm>
          <a:prstGeom prst="rect">
            <a:avLst/>
          </a:prstGeom>
          <a:noFill/>
          <a:ln>
            <a:noFill/>
          </a:ln>
        </p:spPr>
      </p:pic>
      <p:sp>
        <p:nvSpPr>
          <p:cNvPr id="136" name="Google Shape;136;p26"/>
          <p:cNvSpPr txBox="1"/>
          <p:nvPr>
            <p:ph type="title"/>
          </p:nvPr>
        </p:nvSpPr>
        <p:spPr>
          <a:xfrm>
            <a:off x="524850" y="505000"/>
            <a:ext cx="4047300" cy="4133400"/>
          </a:xfrm>
          <a:prstGeom prst="rect">
            <a:avLst/>
          </a:prstGeom>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137" name="Google Shape;137;p26"/>
          <p:cNvSpPr txBox="1"/>
          <p:nvPr>
            <p:ph idx="2" type="title"/>
          </p:nvPr>
        </p:nvSpPr>
        <p:spPr>
          <a:xfrm>
            <a:off x="2885850" y="1436475"/>
            <a:ext cx="3372300" cy="1135200"/>
          </a:xfrm>
          <a:prstGeom prst="rect">
            <a:avLst/>
          </a:prstGeom>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138" name="Google Shape;138;p26"/>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pic>
        <p:nvPicPr>
          <p:cNvPr id="139" name="Google Shape;139;p2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140" name="Google Shape;140;p26"/>
          <p:cNvSpPr txBox="1"/>
          <p:nvPr>
            <p:ph idx="1" type="subTitle"/>
          </p:nvPr>
        </p:nvSpPr>
        <p:spPr>
          <a:xfrm>
            <a:off x="2885850" y="2579475"/>
            <a:ext cx="3372300" cy="1108800"/>
          </a:xfrm>
          <a:prstGeom prst="rect">
            <a:avLst/>
          </a:prstGeom>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1600"/>
              </a:spcBef>
              <a:spcAft>
                <a:spcPts val="0"/>
              </a:spcAft>
              <a:buNone/>
              <a:defRPr>
                <a:solidFill>
                  <a:schemeClr val="accent1"/>
                </a:solidFill>
                <a:latin typeface="Montserrat"/>
                <a:ea typeface="Montserrat"/>
                <a:cs typeface="Montserrat"/>
                <a:sym typeface="Montserrat"/>
              </a:defRPr>
            </a:lvl2pPr>
            <a:lvl3pPr lvl="2" rtl="0">
              <a:spcBef>
                <a:spcPts val="1600"/>
              </a:spcBef>
              <a:spcAft>
                <a:spcPts val="0"/>
              </a:spcAft>
              <a:buNone/>
              <a:defRPr>
                <a:solidFill>
                  <a:schemeClr val="accent1"/>
                </a:solidFill>
                <a:latin typeface="Montserrat"/>
                <a:ea typeface="Montserrat"/>
                <a:cs typeface="Montserrat"/>
                <a:sym typeface="Montserrat"/>
              </a:defRPr>
            </a:lvl3pPr>
            <a:lvl4pPr lvl="3" rtl="0">
              <a:spcBef>
                <a:spcPts val="1600"/>
              </a:spcBef>
              <a:spcAft>
                <a:spcPts val="0"/>
              </a:spcAft>
              <a:buNone/>
              <a:defRPr>
                <a:solidFill>
                  <a:schemeClr val="accent1"/>
                </a:solidFill>
                <a:latin typeface="Montserrat"/>
                <a:ea typeface="Montserrat"/>
                <a:cs typeface="Montserrat"/>
                <a:sym typeface="Montserrat"/>
              </a:defRPr>
            </a:lvl4pPr>
            <a:lvl5pPr lvl="4" rtl="0">
              <a:spcBef>
                <a:spcPts val="1600"/>
              </a:spcBef>
              <a:spcAft>
                <a:spcPts val="0"/>
              </a:spcAft>
              <a:buNone/>
              <a:defRPr>
                <a:solidFill>
                  <a:schemeClr val="accent1"/>
                </a:solidFill>
                <a:latin typeface="Montserrat"/>
                <a:ea typeface="Montserrat"/>
                <a:cs typeface="Montserrat"/>
                <a:sym typeface="Montserrat"/>
              </a:defRPr>
            </a:lvl5pPr>
            <a:lvl6pPr lvl="5" rtl="0">
              <a:spcBef>
                <a:spcPts val="1600"/>
              </a:spcBef>
              <a:spcAft>
                <a:spcPts val="0"/>
              </a:spcAft>
              <a:buNone/>
              <a:defRPr>
                <a:solidFill>
                  <a:schemeClr val="accent1"/>
                </a:solidFill>
                <a:latin typeface="Montserrat"/>
                <a:ea typeface="Montserrat"/>
                <a:cs typeface="Montserrat"/>
                <a:sym typeface="Montserrat"/>
              </a:defRPr>
            </a:lvl6pPr>
            <a:lvl7pPr lvl="6" rtl="0">
              <a:spcBef>
                <a:spcPts val="1600"/>
              </a:spcBef>
              <a:spcAft>
                <a:spcPts val="0"/>
              </a:spcAft>
              <a:buNone/>
              <a:defRPr>
                <a:solidFill>
                  <a:schemeClr val="accent1"/>
                </a:solidFill>
                <a:latin typeface="Montserrat"/>
                <a:ea typeface="Montserrat"/>
                <a:cs typeface="Montserrat"/>
                <a:sym typeface="Montserrat"/>
              </a:defRPr>
            </a:lvl7pPr>
            <a:lvl8pPr lvl="7" rtl="0">
              <a:spcBef>
                <a:spcPts val="1600"/>
              </a:spcBef>
              <a:spcAft>
                <a:spcPts val="0"/>
              </a:spcAft>
              <a:buNone/>
              <a:defRPr>
                <a:solidFill>
                  <a:schemeClr val="accent1"/>
                </a:solidFill>
                <a:latin typeface="Montserrat"/>
                <a:ea typeface="Montserrat"/>
                <a:cs typeface="Montserrat"/>
                <a:sym typeface="Montserrat"/>
              </a:defRPr>
            </a:lvl8pPr>
            <a:lvl9pPr lvl="8" rtl="0">
              <a:spcBef>
                <a:spcPts val="1600"/>
              </a:spcBef>
              <a:spcAft>
                <a:spcPts val="160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2216" name="Shape 2216"/>
        <p:cNvGrpSpPr/>
        <p:nvPr/>
      </p:nvGrpSpPr>
      <p:grpSpPr>
        <a:xfrm>
          <a:off x="0" y="0"/>
          <a:ext cx="0" cy="0"/>
          <a:chOff x="0" y="0"/>
          <a:chExt cx="0" cy="0"/>
        </a:xfrm>
      </p:grpSpPr>
      <p:pic>
        <p:nvPicPr>
          <p:cNvPr id="2217" name="Google Shape;2217;p256"/>
          <p:cNvPicPr preferRelativeResize="0"/>
          <p:nvPr/>
        </p:nvPicPr>
        <p:blipFill>
          <a:blip r:embed="rId2">
            <a:alphaModFix/>
          </a:blip>
          <a:stretch>
            <a:fillRect/>
          </a:stretch>
        </p:blipFill>
        <p:spPr>
          <a:xfrm>
            <a:off x="0" y="-9"/>
            <a:ext cx="9143995" cy="5144497"/>
          </a:xfrm>
          <a:prstGeom prst="rect">
            <a:avLst/>
          </a:prstGeom>
          <a:noFill/>
          <a:ln>
            <a:noFill/>
          </a:ln>
        </p:spPr>
      </p:pic>
      <p:sp>
        <p:nvSpPr>
          <p:cNvPr id="2218" name="Google Shape;2218;p256"/>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219" name="Google Shape;2219;p256"/>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0" name="Google Shape;2220;p256"/>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1" name="Google Shape;2221;p256"/>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2" name="Google Shape;2222;p256"/>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2223" name="Google Shape;2223;p256"/>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2224" name="Google Shape;2224;p256"/>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2225" name="Google Shape;2225;p256"/>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fr" sz="3600">
                <a:solidFill>
                  <a:schemeClr val="lt1"/>
                </a:solidFill>
                <a:latin typeface="Montserrat"/>
                <a:ea typeface="Montserrat"/>
                <a:cs typeface="Montserrat"/>
                <a:sym typeface="Montserrat"/>
              </a:rPr>
              <a:t>4,000</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Clr>
                <a:schemeClr val="lt2"/>
              </a:buClr>
              <a:buSzPts val="1100"/>
              <a:buFont typeface="Arial"/>
              <a:buNone/>
            </a:pPr>
            <a:r>
              <a:rPr lang="fr" sz="1000">
                <a:solidFill>
                  <a:schemeClr val="lt1"/>
                </a:solidFill>
                <a:latin typeface="Montserrat Medium"/>
                <a:ea typeface="Montserrat Medium"/>
                <a:cs typeface="Montserrat Medium"/>
                <a:sym typeface="Montserrat Medium"/>
              </a:rPr>
              <a:t>Certifications targeted</a:t>
            </a:r>
            <a:br>
              <a:rPr lang="fr" sz="1000">
                <a:solidFill>
                  <a:schemeClr val="lt1"/>
                </a:solidFill>
                <a:latin typeface="Montserrat Medium"/>
                <a:ea typeface="Montserrat Medium"/>
                <a:cs typeface="Montserrat Medium"/>
                <a:sym typeface="Montserrat Medium"/>
              </a:rPr>
            </a:br>
            <a:r>
              <a:rPr lang="fr" sz="1000">
                <a:solidFill>
                  <a:schemeClr val="lt1"/>
                </a:solidFill>
                <a:latin typeface="Montserrat Medium"/>
                <a:ea typeface="Montserrat Medium"/>
                <a:cs typeface="Montserrat Medium"/>
                <a:sym typeface="Montserrat Medium"/>
              </a:rPr>
              <a:t>for 2019</a:t>
            </a:r>
            <a:endParaRPr sz="3000">
              <a:solidFill>
                <a:schemeClr val="lt1"/>
              </a:solidFill>
              <a:latin typeface="Montserrat Medium"/>
              <a:ea typeface="Montserrat Medium"/>
              <a:cs typeface="Montserrat Medium"/>
              <a:sym typeface="Montserrat Medium"/>
            </a:endParaRPr>
          </a:p>
        </p:txBody>
      </p:sp>
      <p:sp>
        <p:nvSpPr>
          <p:cNvPr id="2226" name="Google Shape;2226;p256"/>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 sz="3600">
                <a:solidFill>
                  <a:schemeClr val="lt1"/>
                </a:solidFill>
                <a:latin typeface="Montserrat"/>
                <a:ea typeface="Montserrat"/>
                <a:cs typeface="Montserrat"/>
                <a:sym typeface="Montserrat"/>
              </a:rPr>
              <a:t>75</a:t>
            </a:r>
            <a:r>
              <a:rPr b="1" lang="fr" sz="3600">
                <a:solidFill>
                  <a:schemeClr val="lt1"/>
                </a:solidFill>
                <a:latin typeface="Montserrat"/>
                <a:ea typeface="Montserrat"/>
                <a:cs typeface="Montserrat"/>
                <a:sym typeface="Montserrat"/>
              </a:rPr>
              <a:t>%</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None/>
            </a:pPr>
            <a:r>
              <a:rPr lang="fr" sz="1000">
                <a:solidFill>
                  <a:schemeClr val="lt1"/>
                </a:solidFill>
                <a:latin typeface="Montserrat Medium"/>
                <a:ea typeface="Montserrat Medium"/>
                <a:cs typeface="Montserrat Medium"/>
                <a:sym typeface="Montserrat Medium"/>
              </a:rPr>
              <a:t>of our projects are Digital</a:t>
            </a:r>
            <a:endParaRPr sz="1000">
              <a:solidFill>
                <a:schemeClr val="lt1"/>
              </a:solidFill>
              <a:highlight>
                <a:srgbClr val="4A86E8"/>
              </a:highlight>
              <a:latin typeface="Montserrat Medium"/>
              <a:ea typeface="Montserrat Medium"/>
              <a:cs typeface="Montserrat Medium"/>
              <a:sym typeface="Montserrat Medium"/>
            </a:endParaRPr>
          </a:p>
        </p:txBody>
      </p:sp>
      <p:sp>
        <p:nvSpPr>
          <p:cNvPr id="2227" name="Google Shape;2227;p256"/>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fr" sz="3000">
                <a:solidFill>
                  <a:schemeClr val="lt1"/>
                </a:solidFill>
                <a:latin typeface="Montserrat"/>
                <a:ea typeface="Montserrat"/>
                <a:cs typeface="Montserrat"/>
                <a:sym typeface="Montserrat"/>
              </a:rPr>
              <a:t>glassdoor</a:t>
            </a:r>
            <a:endParaRPr b="1" sz="2600">
              <a:solidFill>
                <a:schemeClr val="lt1"/>
              </a:solidFill>
              <a:latin typeface="Verdana"/>
              <a:ea typeface="Verdana"/>
              <a:cs typeface="Verdana"/>
              <a:sym typeface="Verdana"/>
            </a:endParaRPr>
          </a:p>
        </p:txBody>
      </p:sp>
      <p:sp>
        <p:nvSpPr>
          <p:cNvPr id="2228" name="Google Shape;2228;p256"/>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fr" sz="1700">
                <a:solidFill>
                  <a:schemeClr val="lt1"/>
                </a:solidFill>
                <a:latin typeface="Montserrat Medium"/>
                <a:ea typeface="Montserrat Medium"/>
                <a:cs typeface="Montserrat Medium"/>
                <a:sym typeface="Montserrat Medium"/>
              </a:rPr>
              <a:t>4,1</a:t>
            </a:r>
            <a:endParaRPr sz="1700">
              <a:solidFill>
                <a:schemeClr val="lt1"/>
              </a:solidFill>
              <a:latin typeface="Montserrat Medium"/>
              <a:ea typeface="Montserrat Medium"/>
              <a:cs typeface="Montserrat Medium"/>
              <a:sym typeface="Montserrat Medium"/>
            </a:endParaRPr>
          </a:p>
        </p:txBody>
      </p:sp>
      <p:grpSp>
        <p:nvGrpSpPr>
          <p:cNvPr id="2229" name="Google Shape;2229;p256"/>
          <p:cNvGrpSpPr/>
          <p:nvPr/>
        </p:nvGrpSpPr>
        <p:grpSpPr>
          <a:xfrm>
            <a:off x="7370112" y="3757241"/>
            <a:ext cx="159300" cy="159300"/>
            <a:chOff x="7370112" y="3757241"/>
            <a:chExt cx="159300" cy="159300"/>
          </a:xfrm>
        </p:grpSpPr>
        <p:sp>
          <p:nvSpPr>
            <p:cNvPr id="2230" name="Google Shape;2230;p25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5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256"/>
          <p:cNvGrpSpPr/>
          <p:nvPr/>
        </p:nvGrpSpPr>
        <p:grpSpPr>
          <a:xfrm>
            <a:off x="7598087" y="3757241"/>
            <a:ext cx="159300" cy="159300"/>
            <a:chOff x="7370112" y="3757241"/>
            <a:chExt cx="159300" cy="159300"/>
          </a:xfrm>
        </p:grpSpPr>
        <p:sp>
          <p:nvSpPr>
            <p:cNvPr id="2233" name="Google Shape;2233;p25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5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256"/>
          <p:cNvGrpSpPr/>
          <p:nvPr/>
        </p:nvGrpSpPr>
        <p:grpSpPr>
          <a:xfrm>
            <a:off x="7826062" y="3757241"/>
            <a:ext cx="159300" cy="159300"/>
            <a:chOff x="7370112" y="3757241"/>
            <a:chExt cx="159300" cy="159300"/>
          </a:xfrm>
        </p:grpSpPr>
        <p:sp>
          <p:nvSpPr>
            <p:cNvPr id="2236" name="Google Shape;2236;p25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5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256"/>
          <p:cNvGrpSpPr/>
          <p:nvPr/>
        </p:nvGrpSpPr>
        <p:grpSpPr>
          <a:xfrm>
            <a:off x="8054037" y="3757241"/>
            <a:ext cx="159300" cy="159300"/>
            <a:chOff x="7370112" y="3757241"/>
            <a:chExt cx="159300" cy="159300"/>
          </a:xfrm>
        </p:grpSpPr>
        <p:sp>
          <p:nvSpPr>
            <p:cNvPr id="2239" name="Google Shape;2239;p25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5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1" name="Google Shape;2241;p256"/>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56"/>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5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244" name="Google Shape;2244;p25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2245" name="Shape 2245"/>
        <p:cNvGrpSpPr/>
        <p:nvPr/>
      </p:nvGrpSpPr>
      <p:grpSpPr>
        <a:xfrm>
          <a:off x="0" y="0"/>
          <a:ext cx="0" cy="0"/>
          <a:chOff x="0" y="0"/>
          <a:chExt cx="0" cy="0"/>
        </a:xfrm>
      </p:grpSpPr>
      <p:sp>
        <p:nvSpPr>
          <p:cNvPr id="2246" name="Google Shape;2246;p25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247" name="Google Shape;2247;p25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1">
  <p:cSld name="CUSTOM_3_4">
    <p:bg>
      <p:bgPr>
        <a:solidFill>
          <a:schemeClr val="lt2"/>
        </a:solidFill>
      </p:bgPr>
    </p:bg>
    <p:spTree>
      <p:nvGrpSpPr>
        <p:cNvPr id="2248" name="Shape 2248"/>
        <p:cNvGrpSpPr/>
        <p:nvPr/>
      </p:nvGrpSpPr>
      <p:grpSpPr>
        <a:xfrm>
          <a:off x="0" y="0"/>
          <a:ext cx="0" cy="0"/>
          <a:chOff x="0" y="0"/>
          <a:chExt cx="0" cy="0"/>
        </a:xfrm>
      </p:grpSpPr>
      <p:pic>
        <p:nvPicPr>
          <p:cNvPr id="2249" name="Google Shape;2249;p258"/>
          <p:cNvPicPr preferRelativeResize="0"/>
          <p:nvPr/>
        </p:nvPicPr>
        <p:blipFill rotWithShape="1">
          <a:blip r:embed="rId2">
            <a:alphaModFix/>
          </a:blip>
          <a:srcRect b="21875" l="0" r="29413" t="21875"/>
          <a:stretch/>
        </p:blipFill>
        <p:spPr>
          <a:xfrm flipH="1">
            <a:off x="147551" y="0"/>
            <a:ext cx="6454274" cy="5143500"/>
          </a:xfrm>
          <a:prstGeom prst="rect">
            <a:avLst/>
          </a:prstGeom>
          <a:noFill/>
          <a:ln>
            <a:noFill/>
          </a:ln>
        </p:spPr>
      </p:pic>
      <p:sp>
        <p:nvSpPr>
          <p:cNvPr id="2250" name="Google Shape;2250;p25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251" name="Google Shape;2251;p258"/>
          <p:cNvSpPr txBox="1"/>
          <p:nvPr/>
        </p:nvSpPr>
        <p:spPr>
          <a:xfrm>
            <a:off x="3749573" y="1632925"/>
            <a:ext cx="1968000" cy="41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fr" sz="1200">
                <a:solidFill>
                  <a:schemeClr val="dk2"/>
                </a:solidFill>
                <a:latin typeface="Montserrat"/>
                <a:ea typeface="Montserrat"/>
                <a:cs typeface="Montserrat"/>
                <a:sym typeface="Montserrat"/>
              </a:rPr>
              <a:t>Transforming service </a:t>
            </a:r>
            <a:endParaRPr b="1" sz="12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fr" sz="1200">
                <a:solidFill>
                  <a:schemeClr val="dk2"/>
                </a:solidFill>
                <a:latin typeface="Montserrat"/>
                <a:ea typeface="Montserrat"/>
                <a:cs typeface="Montserrat"/>
                <a:sym typeface="Montserrat"/>
              </a:rPr>
              <a:t>through automation.</a:t>
            </a:r>
            <a:endParaRPr b="1" sz="1200">
              <a:solidFill>
                <a:schemeClr val="dk2"/>
              </a:solidFill>
              <a:latin typeface="Montserrat"/>
              <a:ea typeface="Montserrat"/>
              <a:cs typeface="Montserrat"/>
              <a:sym typeface="Montserrat"/>
            </a:endParaRPr>
          </a:p>
        </p:txBody>
      </p:sp>
      <p:sp>
        <p:nvSpPr>
          <p:cNvPr id="2252" name="Google Shape;2252;p258"/>
          <p:cNvSpPr txBox="1"/>
          <p:nvPr/>
        </p:nvSpPr>
        <p:spPr>
          <a:xfrm>
            <a:off x="3749573" y="2098940"/>
            <a:ext cx="1968000" cy="45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fr" sz="1000">
                <a:solidFill>
                  <a:schemeClr val="dk2"/>
                </a:solidFill>
                <a:latin typeface="Montserrat"/>
                <a:ea typeface="Montserrat"/>
                <a:cs typeface="Montserrat"/>
                <a:sym typeface="Montserrat"/>
              </a:rPr>
              <a:t>Challenge:</a:t>
            </a:r>
            <a:endParaRPr b="1" sz="10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800">
                <a:solidFill>
                  <a:schemeClr val="dk2"/>
                </a:solidFill>
                <a:latin typeface="Montserrat"/>
                <a:ea typeface="Montserrat"/>
                <a:cs typeface="Montserrat"/>
                <a:sym typeface="Montserrat"/>
              </a:rPr>
              <a:t>Achieved 300% ROI with new unified service platform and 62% cost savings in 12 months.</a:t>
            </a:r>
            <a:endParaRPr sz="800">
              <a:solidFill>
                <a:schemeClr val="dk2"/>
              </a:solidFill>
              <a:latin typeface="Montserrat"/>
              <a:ea typeface="Montserrat"/>
              <a:cs typeface="Montserrat"/>
              <a:sym typeface="Montserrat"/>
            </a:endParaRPr>
          </a:p>
        </p:txBody>
      </p:sp>
      <p:sp>
        <p:nvSpPr>
          <p:cNvPr id="2253" name="Google Shape;2253;p258"/>
          <p:cNvSpPr txBox="1"/>
          <p:nvPr/>
        </p:nvSpPr>
        <p:spPr>
          <a:xfrm>
            <a:off x="3749573" y="2783293"/>
            <a:ext cx="1968000" cy="60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fr" sz="1000">
                <a:solidFill>
                  <a:schemeClr val="accent1"/>
                </a:solidFill>
                <a:latin typeface="Montserrat"/>
                <a:ea typeface="Montserrat"/>
                <a:cs typeface="Montserrat"/>
                <a:sym typeface="Montserrat"/>
              </a:rPr>
              <a:t>Devoteam solution:</a:t>
            </a:r>
            <a:endParaRPr b="1" sz="100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800">
                <a:solidFill>
                  <a:schemeClr val="accent1"/>
                </a:solidFill>
                <a:latin typeface="Montserrat"/>
                <a:ea typeface="Montserrat"/>
                <a:cs typeface="Montserrat"/>
                <a:sym typeface="Montserrat"/>
              </a:rPr>
              <a:t>Customer support team of 8 reduced to 3 with 5 moved to strategic projects.</a:t>
            </a:r>
            <a:endParaRPr sz="800">
              <a:solidFill>
                <a:schemeClr val="accent1"/>
              </a:solidFill>
              <a:latin typeface="Montserrat"/>
              <a:ea typeface="Montserrat"/>
              <a:cs typeface="Montserrat"/>
              <a:sym typeface="Montserrat"/>
            </a:endParaRPr>
          </a:p>
        </p:txBody>
      </p:sp>
      <p:sp>
        <p:nvSpPr>
          <p:cNvPr id="2254" name="Google Shape;2254;p258"/>
          <p:cNvSpPr txBox="1"/>
          <p:nvPr/>
        </p:nvSpPr>
        <p:spPr>
          <a:xfrm>
            <a:off x="3749573" y="3468472"/>
            <a:ext cx="1968000" cy="60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fr" sz="1000">
                <a:solidFill>
                  <a:schemeClr val="dk2"/>
                </a:solidFill>
                <a:latin typeface="Montserrat"/>
                <a:ea typeface="Montserrat"/>
                <a:cs typeface="Montserrat"/>
                <a:sym typeface="Montserrat"/>
              </a:rPr>
              <a:t>In 6 months </a:t>
            </a:r>
            <a:r>
              <a:rPr b="1" lang="fr" sz="1000">
                <a:solidFill>
                  <a:schemeClr val="accent1"/>
                </a:solidFill>
                <a:latin typeface="Montserrat"/>
                <a:ea typeface="Montserrat"/>
                <a:cs typeface="Montserrat"/>
                <a:sym typeface="Montserrat"/>
              </a:rPr>
              <a:t>7 major processes</a:t>
            </a:r>
            <a:r>
              <a:rPr b="1" lang="fr" sz="1000">
                <a:solidFill>
                  <a:srgbClr val="F4C453"/>
                </a:solidFill>
                <a:latin typeface="Montserrat"/>
                <a:ea typeface="Montserrat"/>
                <a:cs typeface="Montserrat"/>
                <a:sym typeface="Montserrat"/>
              </a:rPr>
              <a:t> </a:t>
            </a:r>
            <a:r>
              <a:rPr b="1" lang="fr" sz="1000">
                <a:solidFill>
                  <a:schemeClr val="dk2"/>
                </a:solidFill>
                <a:latin typeface="Montserrat"/>
                <a:ea typeface="Montserrat"/>
                <a:cs typeface="Montserrat"/>
                <a:sym typeface="Montserrat"/>
              </a:rPr>
              <a:t>were moved from SharePoint to ServiceNow.</a:t>
            </a:r>
            <a:endParaRPr b="1" sz="1000">
              <a:solidFill>
                <a:schemeClr val="dk2"/>
              </a:solidFill>
              <a:latin typeface="Montserrat"/>
              <a:ea typeface="Montserrat"/>
              <a:cs typeface="Montserrat"/>
              <a:sym typeface="Montserrat"/>
            </a:endParaRPr>
          </a:p>
        </p:txBody>
      </p:sp>
      <p:cxnSp>
        <p:nvCxnSpPr>
          <p:cNvPr id="2255" name="Google Shape;2255;p258"/>
          <p:cNvCxnSpPr/>
          <p:nvPr/>
        </p:nvCxnSpPr>
        <p:spPr>
          <a:xfrm>
            <a:off x="4399358" y="4328906"/>
            <a:ext cx="0" cy="263400"/>
          </a:xfrm>
          <a:prstGeom prst="straightConnector1">
            <a:avLst/>
          </a:prstGeom>
          <a:noFill/>
          <a:ln cap="flat" cmpd="sng" w="9525">
            <a:solidFill>
              <a:srgbClr val="F8485E"/>
            </a:solidFill>
            <a:prstDash val="solid"/>
            <a:round/>
            <a:headEnd len="sm" w="sm" type="none"/>
            <a:tailEnd len="sm" w="sm" type="none"/>
          </a:ln>
        </p:spPr>
      </p:cxnSp>
      <p:sp>
        <p:nvSpPr>
          <p:cNvPr id="2256" name="Google Shape;2256;p258"/>
          <p:cNvSpPr txBox="1"/>
          <p:nvPr/>
        </p:nvSpPr>
        <p:spPr>
          <a:xfrm>
            <a:off x="6774464" y="1632938"/>
            <a:ext cx="1968000" cy="26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200">
                <a:solidFill>
                  <a:schemeClr val="dk2"/>
                </a:solidFill>
                <a:latin typeface="Montserrat"/>
                <a:ea typeface="Montserrat"/>
                <a:cs typeface="Montserrat"/>
                <a:sym typeface="Montserrat"/>
              </a:rPr>
              <a:t>UX for home banking.</a:t>
            </a:r>
            <a:endParaRPr b="1" sz="1200">
              <a:solidFill>
                <a:schemeClr val="dk2"/>
              </a:solidFill>
              <a:latin typeface="Montserrat"/>
              <a:ea typeface="Montserrat"/>
              <a:cs typeface="Montserrat"/>
              <a:sym typeface="Montserrat"/>
            </a:endParaRPr>
          </a:p>
        </p:txBody>
      </p:sp>
      <p:sp>
        <p:nvSpPr>
          <p:cNvPr id="2257" name="Google Shape;2257;p258"/>
          <p:cNvSpPr txBox="1"/>
          <p:nvPr/>
        </p:nvSpPr>
        <p:spPr>
          <a:xfrm>
            <a:off x="6774464" y="2098948"/>
            <a:ext cx="1968000" cy="45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fr" sz="1000">
                <a:solidFill>
                  <a:schemeClr val="dk2"/>
                </a:solidFill>
                <a:latin typeface="Montserrat"/>
                <a:ea typeface="Montserrat"/>
                <a:cs typeface="Montserrat"/>
                <a:sym typeface="Montserrat"/>
              </a:rPr>
              <a:t>Challenge:</a:t>
            </a:r>
            <a:endParaRPr b="1" sz="10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800">
                <a:solidFill>
                  <a:schemeClr val="dk2"/>
                </a:solidFill>
                <a:latin typeface="Montserrat"/>
                <a:ea typeface="Montserrat"/>
                <a:cs typeface="Montserrat"/>
                <a:sym typeface="Montserrat"/>
              </a:rPr>
              <a:t>An omni channel solution fully focused on UX to create an optimized customer journey.</a:t>
            </a:r>
            <a:endParaRPr sz="800">
              <a:solidFill>
                <a:schemeClr val="dk2"/>
              </a:solidFill>
              <a:latin typeface="Montserrat"/>
              <a:ea typeface="Montserrat"/>
              <a:cs typeface="Montserrat"/>
              <a:sym typeface="Montserrat"/>
            </a:endParaRPr>
          </a:p>
        </p:txBody>
      </p:sp>
      <p:sp>
        <p:nvSpPr>
          <p:cNvPr id="2258" name="Google Shape;2258;p258"/>
          <p:cNvSpPr txBox="1"/>
          <p:nvPr/>
        </p:nvSpPr>
        <p:spPr>
          <a:xfrm>
            <a:off x="6774464" y="2783294"/>
            <a:ext cx="1968000" cy="6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fr" sz="1000">
                <a:solidFill>
                  <a:schemeClr val="accent1"/>
                </a:solidFill>
                <a:latin typeface="Montserrat"/>
                <a:ea typeface="Montserrat"/>
                <a:cs typeface="Montserrat"/>
                <a:sym typeface="Montserrat"/>
              </a:rPr>
              <a:t>Devoteam solution:</a:t>
            </a:r>
            <a:endParaRPr b="1" sz="100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800">
                <a:solidFill>
                  <a:schemeClr val="accent1"/>
                </a:solidFill>
                <a:latin typeface="Montserrat"/>
                <a:ea typeface="Montserrat"/>
                <a:cs typeface="Montserrat"/>
                <a:sym typeface="Montserrat"/>
              </a:rPr>
              <a:t>3 interfaces integrated: responsive website, reserved area for homebanking &amp; mobile </a:t>
            </a:r>
            <a:r>
              <a:rPr lang="fr" sz="800">
                <a:solidFill>
                  <a:schemeClr val="accent1"/>
                </a:solidFill>
                <a:latin typeface="Montserrat"/>
                <a:ea typeface="Montserrat"/>
                <a:cs typeface="Montserrat"/>
                <a:sym typeface="Montserrat"/>
              </a:rPr>
              <a:t>apps</a:t>
            </a:r>
            <a:r>
              <a:rPr lang="fr" sz="800">
                <a:solidFill>
                  <a:schemeClr val="accent1"/>
                </a:solidFill>
                <a:latin typeface="Montserrat"/>
                <a:ea typeface="Montserrat"/>
                <a:cs typeface="Montserrat"/>
                <a:sym typeface="Montserrat"/>
              </a:rPr>
              <a:t>. </a:t>
            </a:r>
            <a:endParaRPr sz="800">
              <a:solidFill>
                <a:schemeClr val="accent1"/>
              </a:solidFill>
              <a:latin typeface="Montserrat"/>
              <a:ea typeface="Montserrat"/>
              <a:cs typeface="Montserrat"/>
              <a:sym typeface="Montserrat"/>
            </a:endParaRPr>
          </a:p>
        </p:txBody>
      </p:sp>
      <p:sp>
        <p:nvSpPr>
          <p:cNvPr id="2259" name="Google Shape;2259;p258"/>
          <p:cNvSpPr txBox="1"/>
          <p:nvPr/>
        </p:nvSpPr>
        <p:spPr>
          <a:xfrm>
            <a:off x="6774400" y="3468466"/>
            <a:ext cx="1968000" cy="60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000">
                <a:solidFill>
                  <a:schemeClr val="accent1"/>
                </a:solidFill>
                <a:latin typeface="Montserrat"/>
                <a:ea typeface="Montserrat"/>
                <a:cs typeface="Montserrat"/>
                <a:sym typeface="Montserrat"/>
              </a:rPr>
              <a:t>360º project</a:t>
            </a:r>
            <a:r>
              <a:rPr b="1" lang="fr" sz="1000">
                <a:solidFill>
                  <a:srgbClr val="F4C453"/>
                </a:solidFill>
                <a:latin typeface="Montserrat"/>
                <a:ea typeface="Montserrat"/>
                <a:cs typeface="Montserrat"/>
                <a:sym typeface="Montserrat"/>
              </a:rPr>
              <a:t> </a:t>
            </a:r>
            <a:r>
              <a:rPr b="1" lang="fr" sz="1000">
                <a:solidFill>
                  <a:schemeClr val="dk2"/>
                </a:solidFill>
                <a:latin typeface="Montserrat"/>
                <a:ea typeface="Montserrat"/>
                <a:cs typeface="Montserrat"/>
                <a:sym typeface="Montserrat"/>
              </a:rPr>
              <a:t>focused on transforming client’s digital platform.</a:t>
            </a:r>
            <a:endParaRPr b="1" sz="1000">
              <a:solidFill>
                <a:schemeClr val="dk2"/>
              </a:solidFill>
              <a:latin typeface="Montserrat"/>
              <a:ea typeface="Montserrat"/>
              <a:cs typeface="Montserrat"/>
              <a:sym typeface="Montserrat"/>
            </a:endParaRPr>
          </a:p>
        </p:txBody>
      </p:sp>
      <p:cxnSp>
        <p:nvCxnSpPr>
          <p:cNvPr id="2260" name="Google Shape;2260;p258"/>
          <p:cNvCxnSpPr/>
          <p:nvPr/>
        </p:nvCxnSpPr>
        <p:spPr>
          <a:xfrm>
            <a:off x="7469877" y="4328906"/>
            <a:ext cx="0" cy="263400"/>
          </a:xfrm>
          <a:prstGeom prst="straightConnector1">
            <a:avLst/>
          </a:prstGeom>
          <a:noFill/>
          <a:ln cap="flat" cmpd="sng" w="9525">
            <a:solidFill>
              <a:srgbClr val="F8485E"/>
            </a:solidFill>
            <a:prstDash val="solid"/>
            <a:round/>
            <a:headEnd len="sm" w="sm" type="none"/>
            <a:tailEnd len="sm" w="sm" type="none"/>
          </a:ln>
        </p:spPr>
      </p:cxnSp>
      <p:pic>
        <p:nvPicPr>
          <p:cNvPr id="2261" name="Google Shape;2261;p258"/>
          <p:cNvPicPr preferRelativeResize="0"/>
          <p:nvPr/>
        </p:nvPicPr>
        <p:blipFill>
          <a:blip r:embed="rId3">
            <a:alphaModFix/>
          </a:blip>
          <a:stretch>
            <a:fillRect/>
          </a:stretch>
        </p:blipFill>
        <p:spPr>
          <a:xfrm>
            <a:off x="4767621" y="4315008"/>
            <a:ext cx="936560" cy="299683"/>
          </a:xfrm>
          <a:prstGeom prst="rect">
            <a:avLst/>
          </a:prstGeom>
          <a:noFill/>
          <a:ln>
            <a:noFill/>
          </a:ln>
        </p:spPr>
      </p:pic>
      <p:pic>
        <p:nvPicPr>
          <p:cNvPr id="2262" name="Google Shape;2262;p258"/>
          <p:cNvPicPr preferRelativeResize="0"/>
          <p:nvPr/>
        </p:nvPicPr>
        <p:blipFill rotWithShape="1">
          <a:blip r:embed="rId4">
            <a:alphaModFix/>
          </a:blip>
          <a:srcRect b="7491" l="7506" r="6404" t="7089"/>
          <a:stretch/>
        </p:blipFill>
        <p:spPr>
          <a:xfrm>
            <a:off x="3742710" y="4333086"/>
            <a:ext cx="263561" cy="263528"/>
          </a:xfrm>
          <a:prstGeom prst="rect">
            <a:avLst/>
          </a:prstGeom>
          <a:noFill/>
          <a:ln>
            <a:noFill/>
          </a:ln>
        </p:spPr>
      </p:pic>
      <p:pic>
        <p:nvPicPr>
          <p:cNvPr id="2263" name="Google Shape;2263;p258"/>
          <p:cNvPicPr preferRelativeResize="0"/>
          <p:nvPr/>
        </p:nvPicPr>
        <p:blipFill rotWithShape="1">
          <a:blip r:embed="rId5">
            <a:alphaModFix/>
          </a:blip>
          <a:srcRect b="7491" l="6904" r="7007" t="7089"/>
          <a:stretch/>
        </p:blipFill>
        <p:spPr>
          <a:xfrm>
            <a:off x="6774400" y="4333086"/>
            <a:ext cx="263560" cy="263528"/>
          </a:xfrm>
          <a:prstGeom prst="rect">
            <a:avLst/>
          </a:prstGeom>
          <a:noFill/>
          <a:ln>
            <a:noFill/>
          </a:ln>
        </p:spPr>
      </p:pic>
      <p:pic>
        <p:nvPicPr>
          <p:cNvPr id="2264" name="Google Shape;2264;p258"/>
          <p:cNvPicPr preferRelativeResize="0"/>
          <p:nvPr/>
        </p:nvPicPr>
        <p:blipFill>
          <a:blip r:embed="rId6">
            <a:alphaModFix/>
          </a:blip>
          <a:stretch>
            <a:fillRect/>
          </a:stretch>
        </p:blipFill>
        <p:spPr>
          <a:xfrm>
            <a:off x="7901776" y="4278925"/>
            <a:ext cx="529199" cy="371850"/>
          </a:xfrm>
          <a:prstGeom prst="rect">
            <a:avLst/>
          </a:prstGeom>
          <a:noFill/>
          <a:ln>
            <a:noFill/>
          </a:ln>
        </p:spPr>
      </p:pic>
      <p:pic>
        <p:nvPicPr>
          <p:cNvPr id="2265" name="Google Shape;2265;p258"/>
          <p:cNvPicPr preferRelativeResize="0"/>
          <p:nvPr/>
        </p:nvPicPr>
        <p:blipFill>
          <a:blip r:embed="rId7">
            <a:alphaModFix/>
          </a:blip>
          <a:stretch>
            <a:fillRect/>
          </a:stretch>
        </p:blipFill>
        <p:spPr>
          <a:xfrm>
            <a:off x="4156360" y="1020125"/>
            <a:ext cx="485975" cy="485975"/>
          </a:xfrm>
          <a:prstGeom prst="rect">
            <a:avLst/>
          </a:prstGeom>
          <a:noFill/>
          <a:ln>
            <a:noFill/>
          </a:ln>
        </p:spPr>
      </p:pic>
      <p:pic>
        <p:nvPicPr>
          <p:cNvPr id="2266" name="Google Shape;2266;p258"/>
          <p:cNvPicPr preferRelativeResize="0"/>
          <p:nvPr/>
        </p:nvPicPr>
        <p:blipFill>
          <a:blip r:embed="rId8">
            <a:alphaModFix/>
          </a:blip>
          <a:stretch>
            <a:fillRect/>
          </a:stretch>
        </p:blipFill>
        <p:spPr>
          <a:xfrm>
            <a:off x="7156488" y="1120460"/>
            <a:ext cx="892382" cy="285554"/>
          </a:xfrm>
          <a:prstGeom prst="rect">
            <a:avLst/>
          </a:prstGeom>
          <a:noFill/>
          <a:ln>
            <a:noFill/>
          </a:ln>
        </p:spPr>
      </p:pic>
      <p:pic>
        <p:nvPicPr>
          <p:cNvPr id="2267" name="Google Shape;2267;p258"/>
          <p:cNvPicPr preferRelativeResize="0"/>
          <p:nvPr/>
        </p:nvPicPr>
        <p:blipFill rotWithShape="1">
          <a:blip r:embed="rId9">
            <a:alphaModFix/>
          </a:blip>
          <a:srcRect b="16451" l="0" r="62085" t="16451"/>
          <a:stretch/>
        </p:blipFill>
        <p:spPr>
          <a:xfrm rot="10800000">
            <a:off x="7427" y="-1"/>
            <a:ext cx="3342198" cy="5143501"/>
          </a:xfrm>
          <a:prstGeom prst="rect">
            <a:avLst/>
          </a:prstGeom>
          <a:noFill/>
          <a:ln>
            <a:noFill/>
          </a:ln>
        </p:spPr>
      </p:pic>
      <p:sp>
        <p:nvSpPr>
          <p:cNvPr id="2268" name="Google Shape;2268;p258"/>
          <p:cNvSpPr txBox="1"/>
          <p:nvPr/>
        </p:nvSpPr>
        <p:spPr>
          <a:xfrm>
            <a:off x="526276" y="1632925"/>
            <a:ext cx="2166300" cy="26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200">
                <a:solidFill>
                  <a:schemeClr val="dk2"/>
                </a:solidFill>
                <a:latin typeface="Montserrat"/>
                <a:ea typeface="Montserrat"/>
                <a:cs typeface="Montserrat"/>
                <a:sym typeface="Montserrat"/>
              </a:rPr>
              <a:t>Bringing IT closer to users.</a:t>
            </a:r>
            <a:endParaRPr b="1" sz="1200">
              <a:solidFill>
                <a:schemeClr val="dk2"/>
              </a:solidFill>
              <a:latin typeface="Montserrat"/>
              <a:ea typeface="Montserrat"/>
              <a:cs typeface="Montserrat"/>
              <a:sym typeface="Montserrat"/>
            </a:endParaRPr>
          </a:p>
        </p:txBody>
      </p:sp>
      <p:sp>
        <p:nvSpPr>
          <p:cNvPr id="2269" name="Google Shape;2269;p258"/>
          <p:cNvSpPr txBox="1"/>
          <p:nvPr/>
        </p:nvSpPr>
        <p:spPr>
          <a:xfrm>
            <a:off x="526264" y="2098937"/>
            <a:ext cx="1968000" cy="457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fr" sz="1000">
                <a:solidFill>
                  <a:schemeClr val="dk2"/>
                </a:solidFill>
                <a:latin typeface="Montserrat"/>
                <a:ea typeface="Montserrat"/>
                <a:cs typeface="Montserrat"/>
                <a:sym typeface="Montserrat"/>
              </a:rPr>
              <a:t>Challenge:</a:t>
            </a:r>
            <a:endParaRPr b="1" sz="10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800">
                <a:solidFill>
                  <a:schemeClr val="dk2"/>
                </a:solidFill>
                <a:latin typeface="Montserrat"/>
                <a:ea typeface="Montserrat"/>
                <a:cs typeface="Montserrat"/>
                <a:sym typeface="Montserrat"/>
              </a:rPr>
              <a:t>Maximise value and cost savings in 6 month.</a:t>
            </a:r>
            <a:endParaRPr sz="800">
              <a:solidFill>
                <a:schemeClr val="dk2"/>
              </a:solidFill>
              <a:latin typeface="Montserrat"/>
              <a:ea typeface="Montserrat"/>
              <a:cs typeface="Montserrat"/>
              <a:sym typeface="Montserrat"/>
            </a:endParaRPr>
          </a:p>
        </p:txBody>
      </p:sp>
      <p:sp>
        <p:nvSpPr>
          <p:cNvPr id="2270" name="Google Shape;2270;p258"/>
          <p:cNvSpPr txBox="1"/>
          <p:nvPr/>
        </p:nvSpPr>
        <p:spPr>
          <a:xfrm>
            <a:off x="526264" y="2783286"/>
            <a:ext cx="1968000" cy="60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fr" sz="1000">
                <a:solidFill>
                  <a:schemeClr val="accent1"/>
                </a:solidFill>
                <a:latin typeface="Montserrat"/>
                <a:ea typeface="Montserrat"/>
                <a:cs typeface="Montserrat"/>
                <a:sym typeface="Montserrat"/>
              </a:rPr>
              <a:t>Devoteam solution:</a:t>
            </a:r>
            <a:endParaRPr b="1" sz="100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800">
                <a:solidFill>
                  <a:schemeClr val="accent1"/>
                </a:solidFill>
                <a:latin typeface="Montserrat"/>
                <a:ea typeface="Montserrat"/>
                <a:cs typeface="Montserrat"/>
                <a:sym typeface="Montserrat"/>
              </a:rPr>
              <a:t>Self-service addition from 6% to 88% in 2 two months. </a:t>
            </a:r>
            <a:endParaRPr sz="800">
              <a:solidFill>
                <a:schemeClr val="accent1"/>
              </a:solidFill>
              <a:latin typeface="Montserrat"/>
              <a:ea typeface="Montserrat"/>
              <a:cs typeface="Montserrat"/>
              <a:sym typeface="Montserrat"/>
            </a:endParaRPr>
          </a:p>
        </p:txBody>
      </p:sp>
      <p:sp>
        <p:nvSpPr>
          <p:cNvPr id="2271" name="Google Shape;2271;p258"/>
          <p:cNvSpPr txBox="1"/>
          <p:nvPr/>
        </p:nvSpPr>
        <p:spPr>
          <a:xfrm>
            <a:off x="526200" y="3468476"/>
            <a:ext cx="1968000" cy="495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fr" sz="1000">
                <a:solidFill>
                  <a:schemeClr val="dk2"/>
                </a:solidFill>
                <a:latin typeface="Montserrat"/>
                <a:ea typeface="Montserrat"/>
                <a:cs typeface="Montserrat"/>
                <a:sym typeface="Montserrat"/>
              </a:rPr>
              <a:t>70% improvement in </a:t>
            </a:r>
            <a:r>
              <a:rPr b="1" lang="fr" sz="1000">
                <a:solidFill>
                  <a:schemeClr val="accent1"/>
                </a:solidFill>
                <a:latin typeface="Montserrat"/>
                <a:ea typeface="Montserrat"/>
                <a:cs typeface="Montserrat"/>
                <a:sym typeface="Montserrat"/>
              </a:rPr>
              <a:t>SLA compliance.</a:t>
            </a:r>
            <a:endParaRPr b="1" sz="1000">
              <a:solidFill>
                <a:schemeClr val="accent1"/>
              </a:solidFill>
              <a:latin typeface="Montserrat"/>
              <a:ea typeface="Montserrat"/>
              <a:cs typeface="Montserrat"/>
              <a:sym typeface="Montserrat"/>
            </a:endParaRPr>
          </a:p>
        </p:txBody>
      </p:sp>
      <p:cxnSp>
        <p:nvCxnSpPr>
          <p:cNvPr id="2272" name="Google Shape;2272;p258"/>
          <p:cNvCxnSpPr/>
          <p:nvPr/>
        </p:nvCxnSpPr>
        <p:spPr>
          <a:xfrm>
            <a:off x="1185751" y="4328906"/>
            <a:ext cx="0" cy="263400"/>
          </a:xfrm>
          <a:prstGeom prst="straightConnector1">
            <a:avLst/>
          </a:prstGeom>
          <a:noFill/>
          <a:ln cap="flat" cmpd="sng" w="9525">
            <a:solidFill>
              <a:srgbClr val="F8485E"/>
            </a:solidFill>
            <a:prstDash val="solid"/>
            <a:round/>
            <a:headEnd len="sm" w="sm" type="none"/>
            <a:tailEnd len="sm" w="sm" type="none"/>
          </a:ln>
        </p:spPr>
      </p:cxnSp>
      <p:pic>
        <p:nvPicPr>
          <p:cNvPr id="2273" name="Google Shape;2273;p258"/>
          <p:cNvPicPr preferRelativeResize="0"/>
          <p:nvPr/>
        </p:nvPicPr>
        <p:blipFill>
          <a:blip r:embed="rId10">
            <a:alphaModFix/>
          </a:blip>
          <a:stretch>
            <a:fillRect/>
          </a:stretch>
        </p:blipFill>
        <p:spPr>
          <a:xfrm>
            <a:off x="789748" y="1064239"/>
            <a:ext cx="1032283" cy="397988"/>
          </a:xfrm>
          <a:prstGeom prst="rect">
            <a:avLst/>
          </a:prstGeom>
          <a:noFill/>
          <a:ln>
            <a:noFill/>
          </a:ln>
        </p:spPr>
      </p:pic>
      <p:pic>
        <p:nvPicPr>
          <p:cNvPr id="2274" name="Google Shape;2274;p258"/>
          <p:cNvPicPr preferRelativeResize="0"/>
          <p:nvPr/>
        </p:nvPicPr>
        <p:blipFill>
          <a:blip r:embed="rId11">
            <a:alphaModFix/>
          </a:blip>
          <a:stretch>
            <a:fillRect/>
          </a:stretch>
        </p:blipFill>
        <p:spPr>
          <a:xfrm>
            <a:off x="1565011" y="4388111"/>
            <a:ext cx="929118" cy="153477"/>
          </a:xfrm>
          <a:prstGeom prst="rect">
            <a:avLst/>
          </a:prstGeom>
          <a:noFill/>
          <a:ln>
            <a:noFill/>
          </a:ln>
        </p:spPr>
      </p:pic>
      <p:pic>
        <p:nvPicPr>
          <p:cNvPr id="2275" name="Google Shape;2275;p258"/>
          <p:cNvPicPr preferRelativeResize="0"/>
          <p:nvPr/>
        </p:nvPicPr>
        <p:blipFill rotWithShape="1">
          <a:blip r:embed="rId12">
            <a:alphaModFix/>
          </a:blip>
          <a:srcRect b="6804" l="7110" r="6808" t="5059"/>
          <a:stretch/>
        </p:blipFill>
        <p:spPr>
          <a:xfrm>
            <a:off x="526189" y="4328897"/>
            <a:ext cx="263561" cy="271906"/>
          </a:xfrm>
          <a:prstGeom prst="rect">
            <a:avLst/>
          </a:prstGeom>
          <a:noFill/>
          <a:ln>
            <a:noFill/>
          </a:ln>
        </p:spPr>
      </p:pic>
      <p:sp>
        <p:nvSpPr>
          <p:cNvPr id="2276" name="Google Shape;2276;p258"/>
          <p:cNvSpPr txBox="1"/>
          <p:nvPr/>
        </p:nvSpPr>
        <p:spPr>
          <a:xfrm>
            <a:off x="526200" y="356375"/>
            <a:ext cx="1968000" cy="457800"/>
          </a:xfrm>
          <a:prstGeom prst="rect">
            <a:avLst/>
          </a:prstGeom>
          <a:noFill/>
          <a:ln>
            <a:noFill/>
          </a:ln>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b="1" lang="fr" sz="1600">
                <a:solidFill>
                  <a:schemeClr val="accent1"/>
                </a:solidFill>
                <a:latin typeface="Montserrat"/>
                <a:ea typeface="Montserrat"/>
                <a:cs typeface="Montserrat"/>
                <a:sym typeface="Montserrat"/>
              </a:rPr>
              <a:t>Secure Business. </a:t>
            </a:r>
            <a:endParaRPr b="1" sz="1600">
              <a:solidFill>
                <a:schemeClr val="accen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fr" sz="1000">
                <a:solidFill>
                  <a:schemeClr val="accent1"/>
                </a:solidFill>
                <a:latin typeface="Montserrat"/>
                <a:ea typeface="Montserrat"/>
                <a:cs typeface="Montserrat"/>
                <a:sym typeface="Montserrat"/>
              </a:rPr>
              <a:t>Our references:</a:t>
            </a:r>
            <a:endParaRPr b="1" sz="1000">
              <a:solidFill>
                <a:schemeClr val="accent1"/>
              </a:solidFill>
              <a:latin typeface="Montserrat"/>
              <a:ea typeface="Montserrat"/>
              <a:cs typeface="Montserrat"/>
              <a:sym typeface="Montserrat"/>
            </a:endParaRPr>
          </a:p>
        </p:txBody>
      </p:sp>
      <p:pic>
        <p:nvPicPr>
          <p:cNvPr id="2277" name="Google Shape;2277;p258"/>
          <p:cNvPicPr preferRelativeResize="0"/>
          <p:nvPr/>
        </p:nvPicPr>
        <p:blipFill rotWithShape="1">
          <a:blip r:embed="rId13">
            <a:alphaModFix/>
          </a:blip>
          <a:srcRect b="0" l="0" r="0" t="0"/>
          <a:stretch/>
        </p:blipFill>
        <p:spPr>
          <a:xfrm>
            <a:off x="147559" y="4776975"/>
            <a:ext cx="229582" cy="229800"/>
          </a:xfrm>
          <a:prstGeom prst="rect">
            <a:avLst/>
          </a:prstGeom>
          <a:noFill/>
          <a:ln>
            <a:noFill/>
          </a:ln>
        </p:spPr>
      </p:pic>
      <p:sp>
        <p:nvSpPr>
          <p:cNvPr id="2278" name="Google Shape;2278;p258"/>
          <p:cNvSpPr txBox="1"/>
          <p:nvPr/>
        </p:nvSpPr>
        <p:spPr>
          <a:xfrm>
            <a:off x="526271" y="1132025"/>
            <a:ext cx="263700" cy="26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accent1"/>
                </a:solidFill>
                <a:latin typeface="Montserrat"/>
                <a:ea typeface="Montserrat"/>
                <a:cs typeface="Montserrat"/>
                <a:sym typeface="Montserrat"/>
              </a:rPr>
              <a:t>1.</a:t>
            </a:r>
            <a:endParaRPr b="1">
              <a:solidFill>
                <a:schemeClr val="accent1"/>
              </a:solidFill>
              <a:latin typeface="Montserrat"/>
              <a:ea typeface="Montserrat"/>
              <a:cs typeface="Montserrat"/>
              <a:sym typeface="Montserrat"/>
            </a:endParaRPr>
          </a:p>
        </p:txBody>
      </p:sp>
      <p:sp>
        <p:nvSpPr>
          <p:cNvPr id="2279" name="Google Shape;2279;p258"/>
          <p:cNvSpPr txBox="1"/>
          <p:nvPr/>
        </p:nvSpPr>
        <p:spPr>
          <a:xfrm>
            <a:off x="3749571" y="1132013"/>
            <a:ext cx="263700" cy="26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accent1"/>
                </a:solidFill>
                <a:latin typeface="Montserrat"/>
                <a:ea typeface="Montserrat"/>
                <a:cs typeface="Montserrat"/>
                <a:sym typeface="Montserrat"/>
              </a:rPr>
              <a:t>2.</a:t>
            </a:r>
            <a:endParaRPr b="1">
              <a:solidFill>
                <a:schemeClr val="accent1"/>
              </a:solidFill>
              <a:latin typeface="Montserrat"/>
              <a:ea typeface="Montserrat"/>
              <a:cs typeface="Montserrat"/>
              <a:sym typeface="Montserrat"/>
            </a:endParaRPr>
          </a:p>
        </p:txBody>
      </p:sp>
      <p:sp>
        <p:nvSpPr>
          <p:cNvPr id="2280" name="Google Shape;2280;p258"/>
          <p:cNvSpPr txBox="1"/>
          <p:nvPr/>
        </p:nvSpPr>
        <p:spPr>
          <a:xfrm>
            <a:off x="6774321" y="1132000"/>
            <a:ext cx="263700" cy="26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accent1"/>
                </a:solidFill>
                <a:latin typeface="Montserrat"/>
                <a:ea typeface="Montserrat"/>
                <a:cs typeface="Montserrat"/>
                <a:sym typeface="Montserrat"/>
              </a:rPr>
              <a:t>3.</a:t>
            </a:r>
            <a:endParaRPr b="1">
              <a:solidFill>
                <a:schemeClr val="accent1"/>
              </a:solidFill>
              <a:latin typeface="Montserrat"/>
              <a:ea typeface="Montserrat"/>
              <a:cs typeface="Montserrat"/>
              <a:sym typeface="Montserrat"/>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2281" name="Shape 2281"/>
        <p:cNvGrpSpPr/>
        <p:nvPr/>
      </p:nvGrpSpPr>
      <p:grpSpPr>
        <a:xfrm>
          <a:off x="0" y="0"/>
          <a:ext cx="0" cy="0"/>
          <a:chOff x="0" y="0"/>
          <a:chExt cx="0" cy="0"/>
        </a:xfrm>
      </p:grpSpPr>
      <p:pic>
        <p:nvPicPr>
          <p:cNvPr id="2282" name="Google Shape;2282;p259"/>
          <p:cNvPicPr preferRelativeResize="0"/>
          <p:nvPr/>
        </p:nvPicPr>
        <p:blipFill rotWithShape="1">
          <a:blip r:embed="rId2">
            <a:alphaModFix/>
          </a:blip>
          <a:srcRect b="15725" l="0" r="0" t="0"/>
          <a:stretch/>
        </p:blipFill>
        <p:spPr>
          <a:xfrm>
            <a:off x="0" y="1"/>
            <a:ext cx="9144003" cy="5143502"/>
          </a:xfrm>
          <a:prstGeom prst="rect">
            <a:avLst/>
          </a:prstGeom>
          <a:noFill/>
          <a:ln>
            <a:noFill/>
          </a:ln>
        </p:spPr>
      </p:pic>
      <p:sp>
        <p:nvSpPr>
          <p:cNvPr id="2283" name="Google Shape;2283;p25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
        <p:nvSpPr>
          <p:cNvPr id="2284" name="Google Shape;2284;p259"/>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4800">
                <a:solidFill>
                  <a:schemeClr val="lt1"/>
                </a:solidFill>
                <a:latin typeface="Montserrat"/>
                <a:ea typeface="Montserrat"/>
                <a:cs typeface="Montserrat"/>
                <a:sym typeface="Montserrat"/>
              </a:rPr>
              <a:t>thank</a:t>
            </a:r>
            <a:r>
              <a:rPr b="1" lang="fr" sz="4800">
                <a:solidFill>
                  <a:schemeClr val="accent1"/>
                </a:solidFill>
                <a:latin typeface="Montserrat"/>
                <a:ea typeface="Montserrat"/>
                <a:cs typeface="Montserrat"/>
                <a:sym typeface="Montserrat"/>
              </a:rPr>
              <a:t> you.</a:t>
            </a:r>
            <a:endParaRPr b="1" sz="4800">
              <a:solidFill>
                <a:schemeClr val="accent1"/>
              </a:solidFill>
              <a:latin typeface="Montserrat"/>
              <a:ea typeface="Montserrat"/>
              <a:cs typeface="Montserrat"/>
              <a:sym typeface="Montserrat"/>
            </a:endParaRPr>
          </a:p>
        </p:txBody>
      </p:sp>
      <p:pic>
        <p:nvPicPr>
          <p:cNvPr id="2285" name="Google Shape;2285;p259"/>
          <p:cNvPicPr preferRelativeResize="0"/>
          <p:nvPr/>
        </p:nvPicPr>
        <p:blipFill rotWithShape="1">
          <a:blip r:embed="rId3">
            <a:alphaModFix/>
          </a:blip>
          <a:srcRect b="0" l="0" r="0" t="0"/>
          <a:stretch/>
        </p:blipFill>
        <p:spPr>
          <a:xfrm>
            <a:off x="6633552" y="4291163"/>
            <a:ext cx="1923225" cy="570425"/>
          </a:xfrm>
          <a:prstGeom prst="rect">
            <a:avLst/>
          </a:prstGeom>
          <a:noFill/>
          <a:ln>
            <a:noFill/>
          </a:ln>
        </p:spPr>
      </p:pic>
      <p:sp>
        <p:nvSpPr>
          <p:cNvPr id="2286" name="Google Shape;2286;p259"/>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lt2"/>
              </a:buClr>
              <a:buSzPts val="1100"/>
              <a:buFont typeface="Arial"/>
              <a:buNone/>
            </a:pPr>
            <a:r>
              <a:rPr b="1" lang="fr">
                <a:solidFill>
                  <a:srgbClr val="FFFFFF"/>
                </a:solidFill>
                <a:latin typeface="Montserrat"/>
                <a:ea typeface="Montserrat"/>
                <a:cs typeface="Montserrat"/>
                <a:sym typeface="Montserrat"/>
              </a:rPr>
              <a:t>#TechforPeople.</a:t>
            </a:r>
            <a:endParaRPr b="1">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2287" name="Shape 2287"/>
        <p:cNvGrpSpPr/>
        <p:nvPr/>
      </p:nvGrpSpPr>
      <p:grpSpPr>
        <a:xfrm>
          <a:off x="0" y="0"/>
          <a:ext cx="0" cy="0"/>
          <a:chOff x="0" y="0"/>
          <a:chExt cx="0" cy="0"/>
        </a:xfrm>
      </p:grpSpPr>
      <p:sp>
        <p:nvSpPr>
          <p:cNvPr id="2288" name="Google Shape;2288;p26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2289" name="Google Shape;2289;p26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2290" name="Shape 2290"/>
        <p:cNvGrpSpPr/>
        <p:nvPr/>
      </p:nvGrpSpPr>
      <p:grpSpPr>
        <a:xfrm>
          <a:off x="0" y="0"/>
          <a:ext cx="0" cy="0"/>
          <a:chOff x="0" y="0"/>
          <a:chExt cx="0" cy="0"/>
        </a:xfrm>
      </p:grpSpPr>
      <p:pic>
        <p:nvPicPr>
          <p:cNvPr id="2291" name="Google Shape;2291;p261"/>
          <p:cNvPicPr preferRelativeResize="0"/>
          <p:nvPr/>
        </p:nvPicPr>
        <p:blipFill>
          <a:blip r:embed="rId2">
            <a:alphaModFix/>
          </a:blip>
          <a:stretch>
            <a:fillRect/>
          </a:stretch>
        </p:blipFill>
        <p:spPr>
          <a:xfrm>
            <a:off x="990912" y="0"/>
            <a:ext cx="7162174" cy="4012175"/>
          </a:xfrm>
          <a:prstGeom prst="rect">
            <a:avLst/>
          </a:prstGeom>
          <a:noFill/>
          <a:ln>
            <a:noFill/>
          </a:ln>
        </p:spPr>
      </p:pic>
      <p:sp>
        <p:nvSpPr>
          <p:cNvPr id="2292" name="Google Shape;2292;p261"/>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2293" name="Google Shape;2293;p26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2294" name="Shape 2294"/>
        <p:cNvGrpSpPr/>
        <p:nvPr/>
      </p:nvGrpSpPr>
      <p:grpSpPr>
        <a:xfrm>
          <a:off x="0" y="0"/>
          <a:ext cx="0" cy="0"/>
          <a:chOff x="0" y="0"/>
          <a:chExt cx="0" cy="0"/>
        </a:xfrm>
      </p:grpSpPr>
      <p:pic>
        <p:nvPicPr>
          <p:cNvPr id="2295" name="Google Shape;2295;p262"/>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2296" name="Google Shape;2296;p262"/>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297" name="Google Shape;2297;p26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2298" name="Shape 2298"/>
        <p:cNvGrpSpPr/>
        <p:nvPr/>
      </p:nvGrpSpPr>
      <p:grpSpPr>
        <a:xfrm>
          <a:off x="0" y="0"/>
          <a:ext cx="0" cy="0"/>
          <a:chOff x="0" y="0"/>
          <a:chExt cx="0" cy="0"/>
        </a:xfrm>
      </p:grpSpPr>
      <p:sp>
        <p:nvSpPr>
          <p:cNvPr id="2299" name="Google Shape;2299;p263"/>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6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301" name="Google Shape;2301;p26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2302" name="Shape 2302"/>
        <p:cNvGrpSpPr/>
        <p:nvPr/>
      </p:nvGrpSpPr>
      <p:grpSpPr>
        <a:xfrm>
          <a:off x="0" y="0"/>
          <a:ext cx="0" cy="0"/>
          <a:chOff x="0" y="0"/>
          <a:chExt cx="0" cy="0"/>
        </a:xfrm>
      </p:grpSpPr>
      <p:sp>
        <p:nvSpPr>
          <p:cNvPr id="2303" name="Google Shape;2303;p264"/>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6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2305" name="Google Shape;2305;p26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2306" name="Shape 2306"/>
        <p:cNvGrpSpPr/>
        <p:nvPr/>
      </p:nvGrpSpPr>
      <p:grpSpPr>
        <a:xfrm>
          <a:off x="0" y="0"/>
          <a:ext cx="0" cy="0"/>
          <a:chOff x="0" y="0"/>
          <a:chExt cx="0" cy="0"/>
        </a:xfrm>
      </p:grpSpPr>
      <p:sp>
        <p:nvSpPr>
          <p:cNvPr id="2307" name="Google Shape;2307;p265"/>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6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309" name="Google Shape;2309;p26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pic>
        <p:nvPicPr>
          <p:cNvPr id="2310" name="Google Shape;2310;p265"/>
          <p:cNvPicPr preferRelativeResize="0"/>
          <p:nvPr/>
        </p:nvPicPr>
        <p:blipFill rotWithShape="1">
          <a:blip r:embed="rId3">
            <a:alphaModFix/>
          </a:blip>
          <a:srcRect b="89" l="0" r="0" t="79"/>
          <a:stretch/>
        </p:blipFill>
        <p:spPr>
          <a:xfrm>
            <a:off x="7089813" y="451088"/>
            <a:ext cx="1466953" cy="1464535"/>
          </a:xfrm>
          <a:prstGeom prst="rect">
            <a:avLst/>
          </a:prstGeom>
          <a:noFill/>
          <a:ln>
            <a:noFill/>
          </a:ln>
        </p:spPr>
      </p:pic>
      <p:pic>
        <p:nvPicPr>
          <p:cNvPr id="2311" name="Google Shape;2311;p265"/>
          <p:cNvPicPr preferRelativeResize="0"/>
          <p:nvPr/>
        </p:nvPicPr>
        <p:blipFill rotWithShape="1">
          <a:blip r:embed="rId4">
            <a:alphaModFix/>
          </a:blip>
          <a:srcRect b="25166" l="14788" r="10372" t="0"/>
          <a:stretch/>
        </p:blipFill>
        <p:spPr>
          <a:xfrm>
            <a:off x="7175440" y="535506"/>
            <a:ext cx="1295700" cy="1295700"/>
          </a:xfrm>
          <a:prstGeom prst="ellipse">
            <a:avLst/>
          </a:prstGeom>
          <a:noFill/>
          <a:ln>
            <a:noFill/>
          </a:ln>
        </p:spPr>
      </p:pic>
      <p:sp>
        <p:nvSpPr>
          <p:cNvPr id="2312" name="Google Shape;2312;p265"/>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65"/>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143" name="Shape 143"/>
        <p:cNvGrpSpPr/>
        <p:nvPr/>
      </p:nvGrpSpPr>
      <p:grpSpPr>
        <a:xfrm>
          <a:off x="0" y="0"/>
          <a:ext cx="0" cy="0"/>
          <a:chOff x="0" y="0"/>
          <a:chExt cx="0" cy="0"/>
        </a:xfrm>
      </p:grpSpPr>
      <p:pic>
        <p:nvPicPr>
          <p:cNvPr id="144" name="Google Shape;144;p28"/>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145" name="Google Shape;145;p28"/>
          <p:cNvPicPr preferRelativeResize="0"/>
          <p:nvPr/>
        </p:nvPicPr>
        <p:blipFill rotWithShape="1">
          <a:blip r:embed="rId3">
            <a:alphaModFix/>
          </a:blip>
          <a:srcRect b="30793" l="28213" r="28400" t="26017"/>
          <a:stretch/>
        </p:blipFill>
        <p:spPr>
          <a:xfrm>
            <a:off x="6354825" y="1435450"/>
            <a:ext cx="2263000" cy="2252800"/>
          </a:xfrm>
          <a:prstGeom prst="rect">
            <a:avLst/>
          </a:prstGeom>
          <a:noFill/>
          <a:ln>
            <a:noFill/>
          </a:ln>
        </p:spPr>
      </p:pic>
      <p:pic>
        <p:nvPicPr>
          <p:cNvPr id="146" name="Google Shape;146;p28"/>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147" name="Google Shape;147;p28"/>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148" name="Google Shape;148;p28"/>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149" name="Google Shape;149;p28"/>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150" name="Google Shape;150;p28"/>
          <p:cNvPicPr preferRelativeResize="0"/>
          <p:nvPr/>
        </p:nvPicPr>
        <p:blipFill>
          <a:blip r:embed="rId5">
            <a:alphaModFix/>
          </a:blip>
          <a:stretch>
            <a:fillRect/>
          </a:stretch>
        </p:blipFill>
        <p:spPr>
          <a:xfrm>
            <a:off x="8112825" y="4638500"/>
            <a:ext cx="505000" cy="505000"/>
          </a:xfrm>
          <a:prstGeom prst="rect">
            <a:avLst/>
          </a:prstGeom>
          <a:noFill/>
          <a:ln>
            <a:noFill/>
          </a:ln>
        </p:spPr>
      </p:pic>
      <p:sp>
        <p:nvSpPr>
          <p:cNvPr id="151" name="Google Shape;151;p2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152" name="Google Shape;152;p28"/>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2314" name="Shape 2314"/>
        <p:cNvGrpSpPr/>
        <p:nvPr/>
      </p:nvGrpSpPr>
      <p:grpSpPr>
        <a:xfrm>
          <a:off x="0" y="0"/>
          <a:ext cx="0" cy="0"/>
          <a:chOff x="0" y="0"/>
          <a:chExt cx="0" cy="0"/>
        </a:xfrm>
      </p:grpSpPr>
      <p:sp>
        <p:nvSpPr>
          <p:cNvPr id="2315" name="Google Shape;2315;p266"/>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6" name="Google Shape;2316;p266"/>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2317" name="Google Shape;2317;p266"/>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2318" name="Google Shape;2318;p266"/>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2319" name="Google Shape;2319;p266"/>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320" name="Google Shape;2320;p266"/>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321" name="Google Shape;2321;p266"/>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3">
  <p:cSld name="CUSTOM_3_2_1_1_1_3">
    <p:bg>
      <p:bgPr>
        <a:solidFill>
          <a:schemeClr val="lt1"/>
        </a:solidFill>
      </p:bgPr>
    </p:bg>
    <p:spTree>
      <p:nvGrpSpPr>
        <p:cNvPr id="2322" name="Shape 2322"/>
        <p:cNvGrpSpPr/>
        <p:nvPr/>
      </p:nvGrpSpPr>
      <p:grpSpPr>
        <a:xfrm>
          <a:off x="0" y="0"/>
          <a:ext cx="0" cy="0"/>
          <a:chOff x="0" y="0"/>
          <a:chExt cx="0" cy="0"/>
        </a:xfrm>
      </p:grpSpPr>
      <p:sp>
        <p:nvSpPr>
          <p:cNvPr id="2323" name="Google Shape;2323;p267"/>
          <p:cNvSpPr/>
          <p:nvPr/>
        </p:nvSpPr>
        <p:spPr>
          <a:xfrm>
            <a:off x="4685023" y="803475"/>
            <a:ext cx="1488600" cy="43371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4" name="Google Shape;2324;p267"/>
          <p:cNvPicPr preferRelativeResize="0"/>
          <p:nvPr/>
        </p:nvPicPr>
        <p:blipFill rotWithShape="1">
          <a:blip r:embed="rId2">
            <a:alphaModFix/>
          </a:blip>
          <a:srcRect b="22773" l="0" r="0" t="0"/>
          <a:stretch/>
        </p:blipFill>
        <p:spPr>
          <a:xfrm>
            <a:off x="6098274" y="803478"/>
            <a:ext cx="3045726" cy="4340024"/>
          </a:xfrm>
          <a:prstGeom prst="rect">
            <a:avLst/>
          </a:prstGeom>
          <a:noFill/>
          <a:ln>
            <a:noFill/>
          </a:ln>
        </p:spPr>
      </p:pic>
      <p:pic>
        <p:nvPicPr>
          <p:cNvPr id="2325" name="Google Shape;2325;p267"/>
          <p:cNvPicPr preferRelativeResize="0"/>
          <p:nvPr/>
        </p:nvPicPr>
        <p:blipFill rotWithShape="1">
          <a:blip r:embed="rId3">
            <a:alphaModFix/>
          </a:blip>
          <a:srcRect b="22827" l="0" r="0" t="0"/>
          <a:stretch/>
        </p:blipFill>
        <p:spPr>
          <a:xfrm>
            <a:off x="3092640" y="803475"/>
            <a:ext cx="3045726" cy="4336991"/>
          </a:xfrm>
          <a:prstGeom prst="rect">
            <a:avLst/>
          </a:prstGeom>
          <a:noFill/>
          <a:ln>
            <a:noFill/>
          </a:ln>
        </p:spPr>
      </p:pic>
      <p:pic>
        <p:nvPicPr>
          <p:cNvPr id="2326" name="Google Shape;2326;p267"/>
          <p:cNvPicPr preferRelativeResize="0"/>
          <p:nvPr/>
        </p:nvPicPr>
        <p:blipFill rotWithShape="1">
          <a:blip r:embed="rId4">
            <a:alphaModFix/>
          </a:blip>
          <a:srcRect b="22827" l="0" r="0" t="0"/>
          <a:stretch/>
        </p:blipFill>
        <p:spPr>
          <a:xfrm>
            <a:off x="0" y="806507"/>
            <a:ext cx="3045726" cy="4336991"/>
          </a:xfrm>
          <a:prstGeom prst="rect">
            <a:avLst/>
          </a:prstGeom>
          <a:noFill/>
          <a:ln>
            <a:noFill/>
          </a:ln>
        </p:spPr>
      </p:pic>
      <p:sp>
        <p:nvSpPr>
          <p:cNvPr id="2327" name="Google Shape;2327;p267"/>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328" name="Google Shape;2328;p267"/>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329" name="Google Shape;2329;p267"/>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2330" name="Shape 2330"/>
        <p:cNvGrpSpPr/>
        <p:nvPr/>
      </p:nvGrpSpPr>
      <p:grpSpPr>
        <a:xfrm>
          <a:off x="0" y="0"/>
          <a:ext cx="0" cy="0"/>
          <a:chOff x="0" y="0"/>
          <a:chExt cx="0" cy="0"/>
        </a:xfrm>
      </p:grpSpPr>
      <p:sp>
        <p:nvSpPr>
          <p:cNvPr id="2331" name="Google Shape;2331;p268"/>
          <p:cNvSpPr/>
          <p:nvPr/>
        </p:nvSpPr>
        <p:spPr>
          <a:xfrm>
            <a:off x="8024400" y="1214104"/>
            <a:ext cx="1119600" cy="392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68"/>
          <p:cNvSpPr/>
          <p:nvPr/>
        </p:nvSpPr>
        <p:spPr>
          <a:xfrm>
            <a:off x="6918750" y="4914700"/>
            <a:ext cx="2225100" cy="22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3" name="Google Shape;2333;p268"/>
          <p:cNvPicPr preferRelativeResize="0"/>
          <p:nvPr/>
        </p:nvPicPr>
        <p:blipFill>
          <a:blip r:embed="rId2">
            <a:alphaModFix/>
          </a:blip>
          <a:stretch>
            <a:fillRect/>
          </a:stretch>
        </p:blipFill>
        <p:spPr>
          <a:xfrm>
            <a:off x="6853361" y="1217224"/>
            <a:ext cx="2290639" cy="3826815"/>
          </a:xfrm>
          <a:prstGeom prst="rect">
            <a:avLst/>
          </a:prstGeom>
          <a:noFill/>
          <a:ln>
            <a:noFill/>
          </a:ln>
        </p:spPr>
      </p:pic>
      <p:sp>
        <p:nvSpPr>
          <p:cNvPr id="2334" name="Google Shape;2334;p268"/>
          <p:cNvSpPr/>
          <p:nvPr/>
        </p:nvSpPr>
        <p:spPr>
          <a:xfrm>
            <a:off x="3523527" y="1214100"/>
            <a:ext cx="1119600" cy="29532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5" name="Google Shape;2335;p268"/>
          <p:cNvPicPr preferRelativeResize="0"/>
          <p:nvPr/>
        </p:nvPicPr>
        <p:blipFill>
          <a:blip r:embed="rId3">
            <a:alphaModFix/>
          </a:blip>
          <a:stretch>
            <a:fillRect/>
          </a:stretch>
        </p:blipFill>
        <p:spPr>
          <a:xfrm>
            <a:off x="4616560" y="1216179"/>
            <a:ext cx="2290639" cy="3826815"/>
          </a:xfrm>
          <a:prstGeom prst="rect">
            <a:avLst/>
          </a:prstGeom>
          <a:noFill/>
          <a:ln>
            <a:noFill/>
          </a:ln>
        </p:spPr>
      </p:pic>
      <p:pic>
        <p:nvPicPr>
          <p:cNvPr id="2336" name="Google Shape;2336;p268"/>
          <p:cNvPicPr preferRelativeResize="0"/>
          <p:nvPr/>
        </p:nvPicPr>
        <p:blipFill>
          <a:blip r:embed="rId2">
            <a:alphaModFix/>
          </a:blip>
          <a:stretch>
            <a:fillRect/>
          </a:stretch>
        </p:blipFill>
        <p:spPr>
          <a:xfrm>
            <a:off x="2325923" y="1215149"/>
            <a:ext cx="2290639" cy="3826815"/>
          </a:xfrm>
          <a:prstGeom prst="rect">
            <a:avLst/>
          </a:prstGeom>
          <a:noFill/>
          <a:ln>
            <a:noFill/>
          </a:ln>
        </p:spPr>
      </p:pic>
      <p:pic>
        <p:nvPicPr>
          <p:cNvPr id="2337" name="Google Shape;2337;p268"/>
          <p:cNvPicPr preferRelativeResize="0"/>
          <p:nvPr/>
        </p:nvPicPr>
        <p:blipFill>
          <a:blip r:embed="rId4">
            <a:alphaModFix/>
          </a:blip>
          <a:stretch>
            <a:fillRect/>
          </a:stretch>
        </p:blipFill>
        <p:spPr>
          <a:xfrm>
            <a:off x="0" y="1216176"/>
            <a:ext cx="2290639" cy="3826815"/>
          </a:xfrm>
          <a:prstGeom prst="rect">
            <a:avLst/>
          </a:prstGeom>
          <a:noFill/>
          <a:ln>
            <a:noFill/>
          </a:ln>
        </p:spPr>
      </p:pic>
      <p:sp>
        <p:nvSpPr>
          <p:cNvPr id="2338" name="Google Shape;2338;p268"/>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339" name="Google Shape;2339;p268"/>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340" name="Google Shape;2340;p268"/>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2341" name="Google Shape;2341;p268"/>
          <p:cNvSpPr/>
          <p:nvPr/>
        </p:nvSpPr>
        <p:spPr>
          <a:xfrm>
            <a:off x="4616625" y="5038725"/>
            <a:ext cx="2290500" cy="104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68"/>
          <p:cNvSpPr/>
          <p:nvPr/>
        </p:nvSpPr>
        <p:spPr>
          <a:xfrm>
            <a:off x="75" y="5038725"/>
            <a:ext cx="22905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2343" name="Shape 2343"/>
        <p:cNvGrpSpPr/>
        <p:nvPr/>
      </p:nvGrpSpPr>
      <p:grpSpPr>
        <a:xfrm>
          <a:off x="0" y="0"/>
          <a:ext cx="0" cy="0"/>
          <a:chOff x="0" y="0"/>
          <a:chExt cx="0" cy="0"/>
        </a:xfrm>
      </p:grpSpPr>
      <p:sp>
        <p:nvSpPr>
          <p:cNvPr id="2344" name="Google Shape;2344;p269"/>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5" name="Google Shape;2345;p269"/>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2346" name="Google Shape;2346;p269"/>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2347" name="Google Shape;2347;p269"/>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348" name="Google Shape;2348;p269"/>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349" name="Google Shape;2349;p269"/>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2350" name="Shape 2350"/>
        <p:cNvGrpSpPr/>
        <p:nvPr/>
      </p:nvGrpSpPr>
      <p:grpSpPr>
        <a:xfrm>
          <a:off x="0" y="0"/>
          <a:ext cx="0" cy="0"/>
          <a:chOff x="0" y="0"/>
          <a:chExt cx="0" cy="0"/>
        </a:xfrm>
      </p:grpSpPr>
      <p:sp>
        <p:nvSpPr>
          <p:cNvPr id="2351" name="Google Shape;2351;p270"/>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352" name="Google Shape;2352;p270"/>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353" name="Google Shape;2353;p27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2354" name="Google Shape;2354;p270"/>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fr" sz="1000">
                <a:solidFill>
                  <a:schemeClr val="accent1"/>
                </a:solidFill>
                <a:latin typeface="Montserrat"/>
                <a:ea typeface="Montserrat"/>
                <a:cs typeface="Montserrat"/>
                <a:sym typeface="Montserrat"/>
              </a:rPr>
              <a:t>Event description.</a:t>
            </a:r>
            <a:endParaRPr b="1" sz="1000">
              <a:solidFill>
                <a:schemeClr val="accent1"/>
              </a:solidFill>
              <a:latin typeface="Montserrat"/>
              <a:ea typeface="Montserrat"/>
              <a:cs typeface="Montserrat"/>
              <a:sym typeface="Montserrat"/>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2355" name="Shape 2355"/>
        <p:cNvGrpSpPr/>
        <p:nvPr/>
      </p:nvGrpSpPr>
      <p:grpSpPr>
        <a:xfrm>
          <a:off x="0" y="0"/>
          <a:ext cx="0" cy="0"/>
          <a:chOff x="0" y="0"/>
          <a:chExt cx="0" cy="0"/>
        </a:xfrm>
      </p:grpSpPr>
      <p:sp>
        <p:nvSpPr>
          <p:cNvPr id="2356" name="Google Shape;2356;p271"/>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357" name="Google Shape;2357;p27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2358" name="Google Shape;2358;p271"/>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2359" name="Shape 2359"/>
        <p:cNvGrpSpPr/>
        <p:nvPr/>
      </p:nvGrpSpPr>
      <p:grpSpPr>
        <a:xfrm>
          <a:off x="0" y="0"/>
          <a:ext cx="0" cy="0"/>
          <a:chOff x="0" y="0"/>
          <a:chExt cx="0" cy="0"/>
        </a:xfrm>
      </p:grpSpPr>
      <p:sp>
        <p:nvSpPr>
          <p:cNvPr id="2360" name="Google Shape;2360;p272"/>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361" name="Google Shape;2361;p272"/>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362" name="Google Shape;2362;p27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2363" name="Shape 2363"/>
        <p:cNvGrpSpPr/>
        <p:nvPr/>
      </p:nvGrpSpPr>
      <p:grpSpPr>
        <a:xfrm>
          <a:off x="0" y="0"/>
          <a:ext cx="0" cy="0"/>
          <a:chOff x="0" y="0"/>
          <a:chExt cx="0" cy="0"/>
        </a:xfrm>
      </p:grpSpPr>
      <p:sp>
        <p:nvSpPr>
          <p:cNvPr id="2364" name="Google Shape;2364;p273"/>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365" name="Google Shape;2365;p273"/>
          <p:cNvSpPr/>
          <p:nvPr/>
        </p:nvSpPr>
        <p:spPr>
          <a:xfrm>
            <a:off x="9447905" y="4914487"/>
            <a:ext cx="105300" cy="2073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66" name="Google Shape;2366;p273"/>
          <p:cNvSpPr txBox="1"/>
          <p:nvPr>
            <p:ph idx="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367" name="Google Shape;2367;p273"/>
          <p:cNvSpPr/>
          <p:nvPr/>
        </p:nvSpPr>
        <p:spPr>
          <a:xfrm>
            <a:off x="6089839" y="2770197"/>
            <a:ext cx="510300" cy="3246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68" name="Google Shape;2368;p273"/>
          <p:cNvSpPr/>
          <p:nvPr/>
        </p:nvSpPr>
        <p:spPr>
          <a:xfrm>
            <a:off x="3609017" y="4006416"/>
            <a:ext cx="1845900" cy="11211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69" name="Google Shape;2369;p273"/>
          <p:cNvSpPr/>
          <p:nvPr/>
        </p:nvSpPr>
        <p:spPr>
          <a:xfrm>
            <a:off x="2775288" y="3981260"/>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70" name="Google Shape;2370;p273"/>
          <p:cNvSpPr/>
          <p:nvPr/>
        </p:nvSpPr>
        <p:spPr>
          <a:xfrm>
            <a:off x="7832763" y="3800379"/>
            <a:ext cx="566700" cy="6684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2371" name="Google Shape;2371;p273"/>
          <p:cNvSpPr/>
          <p:nvPr/>
        </p:nvSpPr>
        <p:spPr>
          <a:xfrm>
            <a:off x="6919974" y="3317631"/>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72" name="Google Shape;2372;p273"/>
          <p:cNvSpPr/>
          <p:nvPr/>
        </p:nvSpPr>
        <p:spPr>
          <a:xfrm>
            <a:off x="8032810" y="3133157"/>
            <a:ext cx="618000" cy="2229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73" name="Google Shape;2373;p273"/>
          <p:cNvSpPr/>
          <p:nvPr/>
        </p:nvSpPr>
        <p:spPr>
          <a:xfrm>
            <a:off x="7815993" y="4208858"/>
            <a:ext cx="119700" cy="1905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74" name="Google Shape;2374;p273"/>
          <p:cNvSpPr/>
          <p:nvPr/>
        </p:nvSpPr>
        <p:spPr>
          <a:xfrm>
            <a:off x="7750109" y="4571818"/>
            <a:ext cx="45600" cy="624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75" name="Google Shape;2375;p273"/>
          <p:cNvSpPr/>
          <p:nvPr/>
        </p:nvSpPr>
        <p:spPr>
          <a:xfrm>
            <a:off x="8508371" y="3142740"/>
            <a:ext cx="491100" cy="3942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76" name="Google Shape;2376;p273"/>
          <p:cNvSpPr/>
          <p:nvPr/>
        </p:nvSpPr>
        <p:spPr>
          <a:xfrm>
            <a:off x="5275276" y="4015999"/>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77" name="Google Shape;2377;p273"/>
          <p:cNvSpPr/>
          <p:nvPr/>
        </p:nvSpPr>
        <p:spPr>
          <a:xfrm>
            <a:off x="3961195" y="3045711"/>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78" name="Google Shape;2378;p273"/>
          <p:cNvSpPr/>
          <p:nvPr/>
        </p:nvSpPr>
        <p:spPr>
          <a:xfrm>
            <a:off x="5318400" y="2022716"/>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79" name="Google Shape;2379;p273"/>
          <p:cNvSpPr/>
          <p:nvPr/>
        </p:nvSpPr>
        <p:spPr>
          <a:xfrm>
            <a:off x="3829428" y="3212217"/>
            <a:ext cx="353400" cy="6084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2380" name="Google Shape;2380;p273"/>
          <p:cNvSpPr/>
          <p:nvPr/>
        </p:nvSpPr>
        <p:spPr>
          <a:xfrm>
            <a:off x="5177050" y="2161671"/>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81" name="Google Shape;2381;p273"/>
          <p:cNvSpPr/>
          <p:nvPr/>
        </p:nvSpPr>
        <p:spPr>
          <a:xfrm>
            <a:off x="5097989" y="2349739"/>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82" name="Google Shape;2382;p273"/>
          <p:cNvSpPr/>
          <p:nvPr/>
        </p:nvSpPr>
        <p:spPr>
          <a:xfrm>
            <a:off x="5876615" y="2965453"/>
            <a:ext cx="233700" cy="1665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83" name="Google Shape;2383;p273"/>
          <p:cNvSpPr/>
          <p:nvPr/>
        </p:nvSpPr>
        <p:spPr>
          <a:xfrm>
            <a:off x="5310015" y="2939099"/>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84" name="Google Shape;2384;p273"/>
          <p:cNvSpPr/>
          <p:nvPr/>
        </p:nvSpPr>
        <p:spPr>
          <a:xfrm>
            <a:off x="5562769" y="1712464"/>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85" name="Google Shape;2385;p273"/>
          <p:cNvSpPr/>
          <p:nvPr/>
        </p:nvSpPr>
        <p:spPr>
          <a:xfrm>
            <a:off x="6598941" y="1856210"/>
            <a:ext cx="643200" cy="578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86" name="Google Shape;2386;p273"/>
          <p:cNvSpPr/>
          <p:nvPr/>
        </p:nvSpPr>
        <p:spPr>
          <a:xfrm>
            <a:off x="6450403" y="1651372"/>
            <a:ext cx="434700" cy="2730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87" name="Google Shape;2387;p273"/>
          <p:cNvSpPr/>
          <p:nvPr/>
        </p:nvSpPr>
        <p:spPr>
          <a:xfrm>
            <a:off x="6555817" y="1464501"/>
            <a:ext cx="275400" cy="2373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88" name="Google Shape;2388;p273"/>
          <p:cNvSpPr/>
          <p:nvPr/>
        </p:nvSpPr>
        <p:spPr>
          <a:xfrm>
            <a:off x="6141348" y="2656398"/>
            <a:ext cx="449100" cy="2133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89" name="Google Shape;2389;p273"/>
          <p:cNvSpPr/>
          <p:nvPr/>
        </p:nvSpPr>
        <p:spPr>
          <a:xfrm>
            <a:off x="6344989" y="1989175"/>
            <a:ext cx="202500" cy="1281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90" name="Google Shape;2390;p273"/>
          <p:cNvSpPr/>
          <p:nvPr/>
        </p:nvSpPr>
        <p:spPr>
          <a:xfrm>
            <a:off x="5955676" y="2050268"/>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91" name="Google Shape;2391;p273"/>
          <p:cNvSpPr/>
          <p:nvPr/>
        </p:nvSpPr>
        <p:spPr>
          <a:xfrm>
            <a:off x="5877813" y="3013368"/>
            <a:ext cx="447900" cy="3822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92" name="Google Shape;2392;p273"/>
          <p:cNvSpPr/>
          <p:nvPr/>
        </p:nvSpPr>
        <p:spPr>
          <a:xfrm>
            <a:off x="6449205" y="1847825"/>
            <a:ext cx="364200" cy="3114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93" name="Google Shape;2393;p273"/>
          <p:cNvSpPr/>
          <p:nvPr/>
        </p:nvSpPr>
        <p:spPr>
          <a:xfrm>
            <a:off x="4482276" y="2383280"/>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94" name="Google Shape;2394;p273"/>
          <p:cNvSpPr/>
          <p:nvPr/>
        </p:nvSpPr>
        <p:spPr>
          <a:xfrm>
            <a:off x="7814795" y="4468800"/>
            <a:ext cx="61200" cy="1317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95" name="Google Shape;2395;p273"/>
          <p:cNvSpPr/>
          <p:nvPr/>
        </p:nvSpPr>
        <p:spPr>
          <a:xfrm>
            <a:off x="6567796" y="2259898"/>
            <a:ext cx="1312800" cy="8865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96" name="Google Shape;2396;p273"/>
          <p:cNvSpPr/>
          <p:nvPr/>
        </p:nvSpPr>
        <p:spPr>
          <a:xfrm>
            <a:off x="8690091" y="2691721"/>
            <a:ext cx="836100" cy="8625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97" name="Google Shape;2397;p273"/>
          <p:cNvSpPr/>
          <p:nvPr/>
        </p:nvSpPr>
        <p:spPr>
          <a:xfrm>
            <a:off x="8362229" y="3304454"/>
            <a:ext cx="352200" cy="2385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98" name="Google Shape;2398;p273"/>
          <p:cNvSpPr/>
          <p:nvPr/>
        </p:nvSpPr>
        <p:spPr>
          <a:xfrm>
            <a:off x="8551495" y="3469763"/>
            <a:ext cx="124500" cy="756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399" name="Google Shape;2399;p273"/>
          <p:cNvSpPr/>
          <p:nvPr/>
        </p:nvSpPr>
        <p:spPr>
          <a:xfrm>
            <a:off x="6258741" y="3337995"/>
            <a:ext cx="152100" cy="1833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00" name="Google Shape;2400;p273"/>
          <p:cNvSpPr/>
          <p:nvPr/>
        </p:nvSpPr>
        <p:spPr>
          <a:xfrm>
            <a:off x="6057496" y="3151125"/>
            <a:ext cx="293400" cy="2802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01" name="Google Shape;2401;p273"/>
          <p:cNvSpPr/>
          <p:nvPr/>
        </p:nvSpPr>
        <p:spPr>
          <a:xfrm>
            <a:off x="6338999" y="3449399"/>
            <a:ext cx="142500" cy="3330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02" name="Google Shape;2402;p273"/>
          <p:cNvSpPr/>
          <p:nvPr/>
        </p:nvSpPr>
        <p:spPr>
          <a:xfrm>
            <a:off x="6204836" y="3401483"/>
            <a:ext cx="57600" cy="50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03" name="Google Shape;2403;p273"/>
          <p:cNvSpPr/>
          <p:nvPr/>
        </p:nvSpPr>
        <p:spPr>
          <a:xfrm>
            <a:off x="6576181" y="3246956"/>
            <a:ext cx="523500" cy="340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04" name="Google Shape;2404;p273"/>
          <p:cNvSpPr/>
          <p:nvPr/>
        </p:nvSpPr>
        <p:spPr>
          <a:xfrm>
            <a:off x="6403685" y="2795353"/>
            <a:ext cx="756000" cy="5223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05" name="Google Shape;2405;p273"/>
          <p:cNvSpPr/>
          <p:nvPr/>
        </p:nvSpPr>
        <p:spPr>
          <a:xfrm>
            <a:off x="6410873" y="3532053"/>
            <a:ext cx="548700" cy="6048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06" name="Google Shape;2406;p273"/>
          <p:cNvSpPr/>
          <p:nvPr/>
        </p:nvSpPr>
        <p:spPr>
          <a:xfrm>
            <a:off x="6927161" y="3504501"/>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07" name="Google Shape;2407;p273"/>
          <p:cNvSpPr/>
          <p:nvPr/>
        </p:nvSpPr>
        <p:spPr>
          <a:xfrm>
            <a:off x="5578342" y="2734261"/>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08" name="Google Shape;2408;p273"/>
          <p:cNvSpPr/>
          <p:nvPr/>
        </p:nvSpPr>
        <p:spPr>
          <a:xfrm>
            <a:off x="5269287" y="2831289"/>
            <a:ext cx="378600" cy="2073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09" name="Google Shape;2409;p273"/>
          <p:cNvSpPr/>
          <p:nvPr/>
        </p:nvSpPr>
        <p:spPr>
          <a:xfrm>
            <a:off x="5798753" y="2483902"/>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10" name="Google Shape;2410;p273"/>
          <p:cNvSpPr/>
          <p:nvPr/>
        </p:nvSpPr>
        <p:spPr>
          <a:xfrm>
            <a:off x="6879246" y="2763010"/>
            <a:ext cx="301800" cy="3234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11" name="Google Shape;2411;p273"/>
          <p:cNvSpPr/>
          <p:nvPr/>
        </p:nvSpPr>
        <p:spPr>
          <a:xfrm>
            <a:off x="5313609" y="2537807"/>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12" name="Google Shape;2412;p273"/>
          <p:cNvSpPr/>
          <p:nvPr/>
        </p:nvSpPr>
        <p:spPr>
          <a:xfrm>
            <a:off x="7927038" y="474434"/>
            <a:ext cx="1599300" cy="26079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13" name="Google Shape;2413;p273"/>
          <p:cNvSpPr/>
          <p:nvPr/>
        </p:nvSpPr>
        <p:spPr>
          <a:xfrm>
            <a:off x="6438424" y="3463773"/>
            <a:ext cx="206100" cy="179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14" name="Google Shape;2414;p273"/>
          <p:cNvSpPr/>
          <p:nvPr/>
        </p:nvSpPr>
        <p:spPr>
          <a:xfrm>
            <a:off x="6261976" y="1269"/>
            <a:ext cx="3264300" cy="33003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15" name="Google Shape;2415;p273"/>
          <p:cNvSpPr/>
          <p:nvPr/>
        </p:nvSpPr>
        <p:spPr>
          <a:xfrm>
            <a:off x="6294678" y="3043315"/>
            <a:ext cx="331800" cy="4623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16" name="Google Shape;2416;p273"/>
          <p:cNvSpPr/>
          <p:nvPr/>
        </p:nvSpPr>
        <p:spPr>
          <a:xfrm>
            <a:off x="4449933" y="1778347"/>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17" name="Google Shape;2417;p273"/>
          <p:cNvSpPr/>
          <p:nvPr/>
        </p:nvSpPr>
        <p:spPr>
          <a:xfrm>
            <a:off x="7562041" y="4119017"/>
            <a:ext cx="150900" cy="873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18" name="Google Shape;2418;p273"/>
          <p:cNvSpPr/>
          <p:nvPr/>
        </p:nvSpPr>
        <p:spPr>
          <a:xfrm>
            <a:off x="4193585" y="1750796"/>
            <a:ext cx="366600" cy="3918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19" name="Google Shape;2419;p273"/>
          <p:cNvSpPr/>
          <p:nvPr/>
        </p:nvSpPr>
        <p:spPr>
          <a:xfrm>
            <a:off x="6342593" y="150420"/>
            <a:ext cx="609600" cy="12948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20" name="Google Shape;2420;p273"/>
          <p:cNvSpPr/>
          <p:nvPr/>
        </p:nvSpPr>
        <p:spPr>
          <a:xfrm>
            <a:off x="5439387" y="25840"/>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21" name="Google Shape;2421;p273"/>
          <p:cNvSpPr/>
          <p:nvPr/>
        </p:nvSpPr>
        <p:spPr>
          <a:xfrm>
            <a:off x="5792763" y="304948"/>
            <a:ext cx="723600" cy="16842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2422" name="Google Shape;2422;p273"/>
          <p:cNvSpPr/>
          <p:nvPr/>
        </p:nvSpPr>
        <p:spPr>
          <a:xfrm>
            <a:off x="7522511" y="4190890"/>
            <a:ext cx="162900" cy="612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23" name="Google Shape;2423;p273"/>
          <p:cNvSpPr/>
          <p:nvPr/>
        </p:nvSpPr>
        <p:spPr>
          <a:xfrm>
            <a:off x="8064795" y="3295456"/>
            <a:ext cx="1461300" cy="15189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24" name="Google Shape;2424;p273"/>
          <p:cNvSpPr/>
          <p:nvPr/>
        </p:nvSpPr>
        <p:spPr>
          <a:xfrm>
            <a:off x="7838753" y="4454425"/>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25" name="Google Shape;2425;p273"/>
          <p:cNvSpPr/>
          <p:nvPr/>
        </p:nvSpPr>
        <p:spPr>
          <a:xfrm>
            <a:off x="9022264" y="4522705"/>
            <a:ext cx="196500" cy="1665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26" name="Google Shape;2426;p273"/>
          <p:cNvSpPr/>
          <p:nvPr/>
        </p:nvSpPr>
        <p:spPr>
          <a:xfrm>
            <a:off x="8820661" y="2301210"/>
            <a:ext cx="705600" cy="7044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27" name="Google Shape;2427;p273"/>
          <p:cNvSpPr/>
          <p:nvPr/>
        </p:nvSpPr>
        <p:spPr>
          <a:xfrm>
            <a:off x="6866069" y="4616140"/>
            <a:ext cx="978600" cy="5115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28" name="Google Shape;2428;p273"/>
          <p:cNvSpPr/>
          <p:nvPr/>
        </p:nvSpPr>
        <p:spPr>
          <a:xfrm>
            <a:off x="7757297" y="4377760"/>
            <a:ext cx="120900" cy="4491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29" name="Google Shape;2429;p273"/>
          <p:cNvSpPr/>
          <p:nvPr/>
        </p:nvSpPr>
        <p:spPr>
          <a:xfrm>
            <a:off x="7849534"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30" name="Google Shape;2430;p273"/>
          <p:cNvSpPr/>
          <p:nvPr/>
        </p:nvSpPr>
        <p:spPr>
          <a:xfrm>
            <a:off x="8153797" y="3766838"/>
            <a:ext cx="1027800" cy="9261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31" name="Google Shape;2431;p273"/>
          <p:cNvSpPr/>
          <p:nvPr/>
        </p:nvSpPr>
        <p:spPr>
          <a:xfrm>
            <a:off x="4761383" y="3728506"/>
            <a:ext cx="54000" cy="372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32" name="Google Shape;2432;p273"/>
          <p:cNvSpPr/>
          <p:nvPr/>
        </p:nvSpPr>
        <p:spPr>
          <a:xfrm>
            <a:off x="4865599" y="3661424"/>
            <a:ext cx="104100" cy="720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33" name="Google Shape;2433;p273"/>
          <p:cNvSpPr/>
          <p:nvPr/>
        </p:nvSpPr>
        <p:spPr>
          <a:xfrm>
            <a:off x="5004554" y="3657831"/>
            <a:ext cx="54000" cy="312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34" name="Google Shape;2434;p273"/>
          <p:cNvSpPr/>
          <p:nvPr/>
        </p:nvSpPr>
        <p:spPr>
          <a:xfrm>
            <a:off x="5436991" y="3373932"/>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35" name="Google Shape;2435;p273"/>
          <p:cNvSpPr/>
          <p:nvPr/>
        </p:nvSpPr>
        <p:spPr>
          <a:xfrm>
            <a:off x="5380690" y="3569187"/>
            <a:ext cx="148500" cy="2670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36" name="Google Shape;2436;p273"/>
          <p:cNvSpPr/>
          <p:nvPr/>
        </p:nvSpPr>
        <p:spPr>
          <a:xfrm>
            <a:off x="5743650" y="3924959"/>
            <a:ext cx="271800" cy="179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37" name="Google Shape;2437;p273"/>
          <p:cNvSpPr/>
          <p:nvPr/>
        </p:nvSpPr>
        <p:spPr>
          <a:xfrm>
            <a:off x="5881407" y="4170526"/>
            <a:ext cx="45600" cy="324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38" name="Google Shape;2438;p273"/>
          <p:cNvSpPr/>
          <p:nvPr/>
        </p:nvSpPr>
        <p:spPr>
          <a:xfrm>
            <a:off x="5926927" y="3179874"/>
            <a:ext cx="37200" cy="660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39" name="Google Shape;2439;p273"/>
          <p:cNvSpPr/>
          <p:nvPr/>
        </p:nvSpPr>
        <p:spPr>
          <a:xfrm>
            <a:off x="5970050" y="3260133"/>
            <a:ext cx="44400" cy="540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40" name="Google Shape;2440;p273"/>
          <p:cNvSpPr/>
          <p:nvPr/>
        </p:nvSpPr>
        <p:spPr>
          <a:xfrm>
            <a:off x="6360561" y="3762047"/>
            <a:ext cx="46800" cy="552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41" name="Google Shape;2441;p273"/>
          <p:cNvSpPr/>
          <p:nvPr/>
        </p:nvSpPr>
        <p:spPr>
          <a:xfrm>
            <a:off x="6431237" y="3911783"/>
            <a:ext cx="42000" cy="420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42" name="Google Shape;2442;p273"/>
          <p:cNvSpPr/>
          <p:nvPr/>
        </p:nvSpPr>
        <p:spPr>
          <a:xfrm>
            <a:off x="6456392" y="3970479"/>
            <a:ext cx="27600" cy="288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43" name="Google Shape;2443;p273"/>
          <p:cNvSpPr/>
          <p:nvPr/>
        </p:nvSpPr>
        <p:spPr>
          <a:xfrm>
            <a:off x="6667220" y="3836316"/>
            <a:ext cx="141300" cy="1137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44" name="Google Shape;2444;p273"/>
          <p:cNvSpPr/>
          <p:nvPr/>
        </p:nvSpPr>
        <p:spPr>
          <a:xfrm>
            <a:off x="6906797" y="3879440"/>
            <a:ext cx="32400" cy="468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45" name="Google Shape;2445;p273"/>
          <p:cNvSpPr/>
          <p:nvPr/>
        </p:nvSpPr>
        <p:spPr>
          <a:xfrm>
            <a:off x="6713938" y="4201671"/>
            <a:ext cx="268200" cy="921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46" name="Google Shape;2446;p273"/>
          <p:cNvSpPr/>
          <p:nvPr/>
        </p:nvSpPr>
        <p:spPr>
          <a:xfrm>
            <a:off x="6662429" y="4142975"/>
            <a:ext cx="28800" cy="276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47" name="Google Shape;2447;p273"/>
          <p:cNvSpPr/>
          <p:nvPr/>
        </p:nvSpPr>
        <p:spPr>
          <a:xfrm>
            <a:off x="7094866" y="4103444"/>
            <a:ext cx="46800" cy="648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48" name="Google Shape;2448;p273"/>
          <p:cNvSpPr/>
          <p:nvPr/>
        </p:nvSpPr>
        <p:spPr>
          <a:xfrm>
            <a:off x="7042159" y="4178911"/>
            <a:ext cx="20400" cy="480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49" name="Google Shape;2449;p273"/>
          <p:cNvSpPr/>
          <p:nvPr/>
        </p:nvSpPr>
        <p:spPr>
          <a:xfrm>
            <a:off x="6878048" y="4035165"/>
            <a:ext cx="22800" cy="384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50" name="Google Shape;2450;p273"/>
          <p:cNvSpPr/>
          <p:nvPr/>
        </p:nvSpPr>
        <p:spPr>
          <a:xfrm>
            <a:off x="6907995" y="3795588"/>
            <a:ext cx="58800" cy="396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51" name="Google Shape;2451;p273"/>
          <p:cNvSpPr/>
          <p:nvPr/>
        </p:nvSpPr>
        <p:spPr>
          <a:xfrm>
            <a:off x="6831331" y="3726110"/>
            <a:ext cx="33600" cy="276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52" name="Google Shape;2452;p273"/>
          <p:cNvSpPr/>
          <p:nvPr/>
        </p:nvSpPr>
        <p:spPr>
          <a:xfrm>
            <a:off x="6816956" y="3952511"/>
            <a:ext cx="27600" cy="372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53" name="Google Shape;2453;p273"/>
          <p:cNvSpPr/>
          <p:nvPr/>
        </p:nvSpPr>
        <p:spPr>
          <a:xfrm>
            <a:off x="6789405" y="4083080"/>
            <a:ext cx="22800" cy="252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54" name="Google Shape;2454;p273"/>
          <p:cNvSpPr/>
          <p:nvPr/>
        </p:nvSpPr>
        <p:spPr>
          <a:xfrm>
            <a:off x="6785811" y="3844701"/>
            <a:ext cx="20400" cy="30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55" name="Google Shape;2455;p273"/>
          <p:cNvSpPr/>
          <p:nvPr/>
        </p:nvSpPr>
        <p:spPr>
          <a:xfrm>
            <a:off x="6925964" y="3984854"/>
            <a:ext cx="34800" cy="180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56" name="Google Shape;2456;p273"/>
          <p:cNvSpPr/>
          <p:nvPr/>
        </p:nvSpPr>
        <p:spPr>
          <a:xfrm>
            <a:off x="7022992" y="4055529"/>
            <a:ext cx="33600" cy="252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57" name="Google Shape;2457;p273"/>
          <p:cNvSpPr/>
          <p:nvPr/>
        </p:nvSpPr>
        <p:spPr>
          <a:xfrm>
            <a:off x="6791800" y="4013603"/>
            <a:ext cx="15600" cy="264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58" name="Google Shape;2458;p273"/>
          <p:cNvSpPr/>
          <p:nvPr/>
        </p:nvSpPr>
        <p:spPr>
          <a:xfrm>
            <a:off x="6825341" y="4047144"/>
            <a:ext cx="16800" cy="240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59" name="Google Shape;2459;p273"/>
          <p:cNvSpPr/>
          <p:nvPr/>
        </p:nvSpPr>
        <p:spPr>
          <a:xfrm>
            <a:off x="6843309" y="3993239"/>
            <a:ext cx="16800" cy="324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60" name="Google Shape;2460;p273"/>
          <p:cNvSpPr/>
          <p:nvPr/>
        </p:nvSpPr>
        <p:spPr>
          <a:xfrm>
            <a:off x="6916381" y="4110632"/>
            <a:ext cx="24000" cy="240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61" name="Google Shape;2461;p273"/>
          <p:cNvSpPr/>
          <p:nvPr/>
        </p:nvSpPr>
        <p:spPr>
          <a:xfrm>
            <a:off x="6918776" y="4057925"/>
            <a:ext cx="25200" cy="312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62" name="Google Shape;2462;p273"/>
          <p:cNvSpPr/>
          <p:nvPr/>
        </p:nvSpPr>
        <p:spPr>
          <a:xfrm>
            <a:off x="6842112" y="4086674"/>
            <a:ext cx="21600" cy="216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63" name="Google Shape;2463;p273"/>
          <p:cNvSpPr/>
          <p:nvPr/>
        </p:nvSpPr>
        <p:spPr>
          <a:xfrm>
            <a:off x="6317437" y="1398618"/>
            <a:ext cx="49200" cy="564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64" name="Google Shape;2464;p273"/>
          <p:cNvSpPr/>
          <p:nvPr/>
        </p:nvSpPr>
        <p:spPr>
          <a:xfrm>
            <a:off x="6235981" y="1702881"/>
            <a:ext cx="54000" cy="1185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65" name="Google Shape;2465;p273"/>
          <p:cNvSpPr/>
          <p:nvPr/>
        </p:nvSpPr>
        <p:spPr>
          <a:xfrm>
            <a:off x="6494725" y="1536374"/>
            <a:ext cx="37200" cy="564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66" name="Google Shape;2466;p273"/>
          <p:cNvSpPr/>
          <p:nvPr/>
        </p:nvSpPr>
        <p:spPr>
          <a:xfrm>
            <a:off x="6482746" y="1599862"/>
            <a:ext cx="63600" cy="780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67" name="Google Shape;2467;p273"/>
          <p:cNvSpPr/>
          <p:nvPr/>
        </p:nvSpPr>
        <p:spPr>
          <a:xfrm>
            <a:off x="6004789" y="1996363"/>
            <a:ext cx="31200" cy="384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68" name="Google Shape;2468;p273"/>
          <p:cNvSpPr/>
          <p:nvPr/>
        </p:nvSpPr>
        <p:spPr>
          <a:xfrm>
            <a:off x="6120984" y="1771160"/>
            <a:ext cx="46800" cy="1209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69" name="Google Shape;2469;p273"/>
          <p:cNvSpPr/>
          <p:nvPr/>
        </p:nvSpPr>
        <p:spPr>
          <a:xfrm>
            <a:off x="5681360" y="1947249"/>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70" name="Google Shape;2470;p273"/>
          <p:cNvSpPr/>
          <p:nvPr/>
        </p:nvSpPr>
        <p:spPr>
          <a:xfrm>
            <a:off x="5761618" y="1894542"/>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71" name="Google Shape;2471;p273"/>
          <p:cNvSpPr/>
          <p:nvPr/>
        </p:nvSpPr>
        <p:spPr>
          <a:xfrm>
            <a:off x="5752035" y="2015529"/>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72" name="Google Shape;2472;p273"/>
          <p:cNvSpPr/>
          <p:nvPr/>
        </p:nvSpPr>
        <p:spPr>
          <a:xfrm>
            <a:off x="4455922" y="1427367"/>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73" name="Google Shape;2473;p273"/>
          <p:cNvSpPr/>
          <p:nvPr/>
        </p:nvSpPr>
        <p:spPr>
          <a:xfrm>
            <a:off x="5425012" y="4490362"/>
            <a:ext cx="1487700" cy="6372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74" name="Google Shape;2474;p273"/>
          <p:cNvSpPr/>
          <p:nvPr/>
        </p:nvSpPr>
        <p:spPr>
          <a:xfrm>
            <a:off x="2777143" y="3983328"/>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75" name="Google Shape;2475;p273"/>
          <p:cNvSpPr/>
          <p:nvPr/>
        </p:nvSpPr>
        <p:spPr>
          <a:xfrm>
            <a:off x="6921829" y="3319699"/>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76" name="Google Shape;2476;p273"/>
          <p:cNvSpPr/>
          <p:nvPr/>
        </p:nvSpPr>
        <p:spPr>
          <a:xfrm>
            <a:off x="5277131" y="4018067"/>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77" name="Google Shape;2477;p273"/>
          <p:cNvSpPr/>
          <p:nvPr/>
        </p:nvSpPr>
        <p:spPr>
          <a:xfrm>
            <a:off x="3963050" y="3047779"/>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2478" name="Google Shape;2478;p273"/>
          <p:cNvSpPr/>
          <p:nvPr/>
        </p:nvSpPr>
        <p:spPr>
          <a:xfrm>
            <a:off x="5320255" y="2024784"/>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79" name="Google Shape;2479;p273"/>
          <p:cNvSpPr/>
          <p:nvPr/>
        </p:nvSpPr>
        <p:spPr>
          <a:xfrm>
            <a:off x="5178905" y="2163739"/>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80" name="Google Shape;2480;p273"/>
          <p:cNvSpPr/>
          <p:nvPr/>
        </p:nvSpPr>
        <p:spPr>
          <a:xfrm>
            <a:off x="5099848" y="2351802"/>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81" name="Google Shape;2481;p273"/>
          <p:cNvSpPr/>
          <p:nvPr/>
        </p:nvSpPr>
        <p:spPr>
          <a:xfrm>
            <a:off x="5311870" y="2941167"/>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82" name="Google Shape;2482;p273"/>
          <p:cNvSpPr/>
          <p:nvPr/>
        </p:nvSpPr>
        <p:spPr>
          <a:xfrm>
            <a:off x="5564624" y="1714532"/>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83" name="Google Shape;2483;p273"/>
          <p:cNvSpPr/>
          <p:nvPr/>
        </p:nvSpPr>
        <p:spPr>
          <a:xfrm>
            <a:off x="5957531" y="2052336"/>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84" name="Google Shape;2484;p273"/>
          <p:cNvSpPr/>
          <p:nvPr/>
        </p:nvSpPr>
        <p:spPr>
          <a:xfrm>
            <a:off x="4484131" y="2385348"/>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85" name="Google Shape;2485;p273"/>
          <p:cNvSpPr/>
          <p:nvPr/>
        </p:nvSpPr>
        <p:spPr>
          <a:xfrm>
            <a:off x="6929016" y="3506569"/>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86" name="Google Shape;2486;p273"/>
          <p:cNvSpPr/>
          <p:nvPr/>
        </p:nvSpPr>
        <p:spPr>
          <a:xfrm>
            <a:off x="5580197" y="2736329"/>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87" name="Google Shape;2487;p273"/>
          <p:cNvSpPr/>
          <p:nvPr/>
        </p:nvSpPr>
        <p:spPr>
          <a:xfrm>
            <a:off x="5800608" y="2485970"/>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88" name="Google Shape;2488;p273"/>
          <p:cNvSpPr/>
          <p:nvPr/>
        </p:nvSpPr>
        <p:spPr>
          <a:xfrm>
            <a:off x="5315464" y="2539875"/>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89" name="Google Shape;2489;p273"/>
          <p:cNvSpPr/>
          <p:nvPr/>
        </p:nvSpPr>
        <p:spPr>
          <a:xfrm>
            <a:off x="4451788" y="1780415"/>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90" name="Google Shape;2490;p273"/>
          <p:cNvSpPr/>
          <p:nvPr/>
        </p:nvSpPr>
        <p:spPr>
          <a:xfrm>
            <a:off x="5441242" y="27908"/>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2491" name="Google Shape;2491;p273"/>
          <p:cNvSpPr/>
          <p:nvPr/>
        </p:nvSpPr>
        <p:spPr>
          <a:xfrm>
            <a:off x="7840608" y="4456493"/>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92" name="Google Shape;2492;p273"/>
          <p:cNvSpPr/>
          <p:nvPr/>
        </p:nvSpPr>
        <p:spPr>
          <a:xfrm>
            <a:off x="5438846" y="3376000"/>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93" name="Google Shape;2493;p273"/>
          <p:cNvSpPr/>
          <p:nvPr/>
        </p:nvSpPr>
        <p:spPr>
          <a:xfrm>
            <a:off x="5683215" y="1949317"/>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94" name="Google Shape;2494;p273"/>
          <p:cNvSpPr/>
          <p:nvPr/>
        </p:nvSpPr>
        <p:spPr>
          <a:xfrm>
            <a:off x="5763473" y="1896610"/>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95" name="Google Shape;2495;p273"/>
          <p:cNvSpPr/>
          <p:nvPr/>
        </p:nvSpPr>
        <p:spPr>
          <a:xfrm>
            <a:off x="5753890" y="2017597"/>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96" name="Google Shape;2496;p273"/>
          <p:cNvSpPr/>
          <p:nvPr/>
        </p:nvSpPr>
        <p:spPr>
          <a:xfrm>
            <a:off x="4457777" y="1429435"/>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97" name="Google Shape;2497;p273"/>
          <p:cNvSpPr/>
          <p:nvPr/>
        </p:nvSpPr>
        <p:spPr>
          <a:xfrm>
            <a:off x="7849952"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98" name="Google Shape;2498;p273"/>
          <p:cNvSpPr/>
          <p:nvPr/>
        </p:nvSpPr>
        <p:spPr>
          <a:xfrm>
            <a:off x="3187287" y="4888133"/>
            <a:ext cx="670800" cy="2541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499" name="Google Shape;2499;p273"/>
          <p:cNvSpPr/>
          <p:nvPr/>
        </p:nvSpPr>
        <p:spPr>
          <a:xfrm>
            <a:off x="9439129" y="2311407"/>
            <a:ext cx="54000" cy="840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500" name="Google Shape;2500;p273"/>
          <p:cNvSpPr/>
          <p:nvPr/>
        </p:nvSpPr>
        <p:spPr>
          <a:xfrm>
            <a:off x="9399990" y="4910893"/>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501" name="Google Shape;2501;p273"/>
          <p:cNvSpPr/>
          <p:nvPr/>
        </p:nvSpPr>
        <p:spPr>
          <a:xfrm>
            <a:off x="3030829" y="4828239"/>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2502" name="Google Shape;2502;p273"/>
          <p:cNvCxnSpPr/>
          <p:nvPr/>
        </p:nvCxnSpPr>
        <p:spPr>
          <a:xfrm>
            <a:off x="3030829" y="4828239"/>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2503" name="Google Shape;2503;p273"/>
          <p:cNvSpPr/>
          <p:nvPr/>
        </p:nvSpPr>
        <p:spPr>
          <a:xfrm>
            <a:off x="3032684" y="4830307"/>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2504" name="Google Shape;2504;p273"/>
          <p:cNvCxnSpPr/>
          <p:nvPr/>
        </p:nvCxnSpPr>
        <p:spPr>
          <a:xfrm>
            <a:off x="3032684" y="4830307"/>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2505" name="Google Shape;2505;p273"/>
          <p:cNvSpPr/>
          <p:nvPr/>
        </p:nvSpPr>
        <p:spPr>
          <a:xfrm>
            <a:off x="9401845" y="4912961"/>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506" name="Google Shape;2506;p273"/>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2507" name="Google Shape;2507;p27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2508" name="Shape 2508"/>
        <p:cNvGrpSpPr/>
        <p:nvPr/>
      </p:nvGrpSpPr>
      <p:grpSpPr>
        <a:xfrm>
          <a:off x="0" y="0"/>
          <a:ext cx="0" cy="0"/>
          <a:chOff x="0" y="0"/>
          <a:chExt cx="0" cy="0"/>
        </a:xfrm>
      </p:grpSpPr>
      <p:sp>
        <p:nvSpPr>
          <p:cNvPr id="2509" name="Google Shape;2509;p274"/>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2510" name="Google Shape;2510;p274"/>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9pPr>
          </a:lstStyle>
          <a:p/>
        </p:txBody>
      </p:sp>
      <p:sp>
        <p:nvSpPr>
          <p:cNvPr id="2511" name="Google Shape;2511;p27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512" name="Google Shape;2512;p27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2513" name="Shape 2513"/>
        <p:cNvGrpSpPr/>
        <p:nvPr/>
      </p:nvGrpSpPr>
      <p:grpSpPr>
        <a:xfrm>
          <a:off x="0" y="0"/>
          <a:ext cx="0" cy="0"/>
          <a:chOff x="0" y="0"/>
          <a:chExt cx="0" cy="0"/>
        </a:xfrm>
      </p:grpSpPr>
      <p:sp>
        <p:nvSpPr>
          <p:cNvPr id="2514" name="Google Shape;2514;p275"/>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515" name="Google Shape;2515;p275"/>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2516" name="Google Shape;2516;p27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517" name="Google Shape;2517;p27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153" name="Shape 153"/>
        <p:cNvGrpSpPr/>
        <p:nvPr/>
      </p:nvGrpSpPr>
      <p:grpSpPr>
        <a:xfrm>
          <a:off x="0" y="0"/>
          <a:ext cx="0" cy="0"/>
          <a:chOff x="0" y="0"/>
          <a:chExt cx="0" cy="0"/>
        </a:xfrm>
      </p:grpSpPr>
      <p:pic>
        <p:nvPicPr>
          <p:cNvPr id="154" name="Google Shape;154;p29"/>
          <p:cNvPicPr preferRelativeResize="0"/>
          <p:nvPr/>
        </p:nvPicPr>
        <p:blipFill>
          <a:blip r:embed="rId2">
            <a:alphaModFix/>
          </a:blip>
          <a:stretch>
            <a:fillRect/>
          </a:stretch>
        </p:blipFill>
        <p:spPr>
          <a:xfrm>
            <a:off x="0" y="4638500"/>
            <a:ext cx="9144000" cy="505000"/>
          </a:xfrm>
          <a:prstGeom prst="rect">
            <a:avLst/>
          </a:prstGeom>
          <a:noFill/>
          <a:ln>
            <a:noFill/>
          </a:ln>
        </p:spPr>
      </p:pic>
      <p:sp>
        <p:nvSpPr>
          <p:cNvPr id="155" name="Google Shape;155;p29"/>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156" name="Google Shape;156;p29"/>
          <p:cNvPicPr preferRelativeResize="0"/>
          <p:nvPr/>
        </p:nvPicPr>
        <p:blipFill>
          <a:blip r:embed="rId3">
            <a:alphaModFix/>
          </a:blip>
          <a:stretch>
            <a:fillRect/>
          </a:stretch>
        </p:blipFill>
        <p:spPr>
          <a:xfrm>
            <a:off x="6354825" y="1429262"/>
            <a:ext cx="2263001" cy="2265175"/>
          </a:xfrm>
          <a:prstGeom prst="rect">
            <a:avLst/>
          </a:prstGeom>
          <a:noFill/>
          <a:ln>
            <a:noFill/>
          </a:ln>
        </p:spPr>
      </p:pic>
      <p:pic>
        <p:nvPicPr>
          <p:cNvPr id="157" name="Google Shape;157;p29"/>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158" name="Google Shape;158;p2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159" name="Google Shape;159;p29"/>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60" name="Google Shape;160;p29"/>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161" name="Google Shape;161;p29"/>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2518" name="Shape 2518"/>
        <p:cNvGrpSpPr/>
        <p:nvPr/>
      </p:nvGrpSpPr>
      <p:grpSpPr>
        <a:xfrm>
          <a:off x="0" y="0"/>
          <a:ext cx="0" cy="0"/>
          <a:chOff x="0" y="0"/>
          <a:chExt cx="0" cy="0"/>
        </a:xfrm>
      </p:grpSpPr>
      <p:pic>
        <p:nvPicPr>
          <p:cNvPr id="2519" name="Google Shape;2519;p276"/>
          <p:cNvPicPr preferRelativeResize="0"/>
          <p:nvPr/>
        </p:nvPicPr>
        <p:blipFill rotWithShape="1">
          <a:blip r:embed="rId2">
            <a:alphaModFix/>
          </a:blip>
          <a:srcRect b="0" l="0" r="0" t="0"/>
          <a:stretch/>
        </p:blipFill>
        <p:spPr>
          <a:xfrm>
            <a:off x="4000500" y="0"/>
            <a:ext cx="5143501" cy="5143501"/>
          </a:xfrm>
          <a:prstGeom prst="rect">
            <a:avLst/>
          </a:prstGeom>
          <a:noFill/>
          <a:ln>
            <a:noFill/>
          </a:ln>
        </p:spPr>
      </p:pic>
      <p:sp>
        <p:nvSpPr>
          <p:cNvPr id="2520" name="Google Shape;2520;p276"/>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521" name="Google Shape;2521;p27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522" name="Google Shape;2522;p27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2523" name="Shape 2523"/>
        <p:cNvGrpSpPr/>
        <p:nvPr/>
      </p:nvGrpSpPr>
      <p:grpSpPr>
        <a:xfrm>
          <a:off x="0" y="0"/>
          <a:ext cx="0" cy="0"/>
          <a:chOff x="0" y="0"/>
          <a:chExt cx="0" cy="0"/>
        </a:xfrm>
      </p:grpSpPr>
      <p:sp>
        <p:nvSpPr>
          <p:cNvPr id="2524" name="Google Shape;2524;p277"/>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2525" name="Google Shape;2525;p27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526" name="Google Shape;2526;p27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2527" name="Shape 2527"/>
        <p:cNvGrpSpPr/>
        <p:nvPr/>
      </p:nvGrpSpPr>
      <p:grpSpPr>
        <a:xfrm>
          <a:off x="0" y="0"/>
          <a:ext cx="0" cy="0"/>
          <a:chOff x="0" y="0"/>
          <a:chExt cx="0" cy="0"/>
        </a:xfrm>
      </p:grpSpPr>
      <p:sp>
        <p:nvSpPr>
          <p:cNvPr id="2528" name="Google Shape;2528;p278"/>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accent5"/>
                </a:solidFill>
                <a:latin typeface="Montserrat"/>
                <a:ea typeface="Montserrat"/>
                <a:cs typeface="Montserrat"/>
                <a:sym typeface="Montserrat"/>
              </a:defRPr>
            </a:lvl1pPr>
            <a:lvl2pPr lvl="1" rtl="0" algn="ctr">
              <a:spcBef>
                <a:spcPts val="0"/>
              </a:spcBef>
              <a:spcAft>
                <a:spcPts val="0"/>
              </a:spcAft>
              <a:buNone/>
              <a:defRPr sz="7200">
                <a:solidFill>
                  <a:schemeClr val="accent5"/>
                </a:solidFill>
                <a:latin typeface="Montserrat"/>
                <a:ea typeface="Montserrat"/>
                <a:cs typeface="Montserrat"/>
                <a:sym typeface="Montserrat"/>
              </a:defRPr>
            </a:lvl2pPr>
            <a:lvl3pPr lvl="2" rtl="0" algn="ctr">
              <a:spcBef>
                <a:spcPts val="0"/>
              </a:spcBef>
              <a:spcAft>
                <a:spcPts val="0"/>
              </a:spcAft>
              <a:buNone/>
              <a:defRPr sz="7200">
                <a:solidFill>
                  <a:schemeClr val="accent5"/>
                </a:solidFill>
                <a:latin typeface="Montserrat"/>
                <a:ea typeface="Montserrat"/>
                <a:cs typeface="Montserrat"/>
                <a:sym typeface="Montserrat"/>
              </a:defRPr>
            </a:lvl3pPr>
            <a:lvl4pPr lvl="3" rtl="0" algn="ctr">
              <a:spcBef>
                <a:spcPts val="0"/>
              </a:spcBef>
              <a:spcAft>
                <a:spcPts val="0"/>
              </a:spcAft>
              <a:buNone/>
              <a:defRPr sz="7200">
                <a:solidFill>
                  <a:schemeClr val="accent5"/>
                </a:solidFill>
                <a:latin typeface="Montserrat"/>
                <a:ea typeface="Montserrat"/>
                <a:cs typeface="Montserrat"/>
                <a:sym typeface="Montserrat"/>
              </a:defRPr>
            </a:lvl4pPr>
            <a:lvl5pPr lvl="4" rtl="0" algn="ctr">
              <a:spcBef>
                <a:spcPts val="0"/>
              </a:spcBef>
              <a:spcAft>
                <a:spcPts val="0"/>
              </a:spcAft>
              <a:buNone/>
              <a:defRPr sz="7200">
                <a:solidFill>
                  <a:schemeClr val="accent5"/>
                </a:solidFill>
                <a:latin typeface="Montserrat"/>
                <a:ea typeface="Montserrat"/>
                <a:cs typeface="Montserrat"/>
                <a:sym typeface="Montserrat"/>
              </a:defRPr>
            </a:lvl5pPr>
            <a:lvl6pPr lvl="5" rtl="0" algn="ctr">
              <a:spcBef>
                <a:spcPts val="0"/>
              </a:spcBef>
              <a:spcAft>
                <a:spcPts val="0"/>
              </a:spcAft>
              <a:buNone/>
              <a:defRPr sz="7200">
                <a:solidFill>
                  <a:schemeClr val="accent5"/>
                </a:solidFill>
                <a:latin typeface="Montserrat"/>
                <a:ea typeface="Montserrat"/>
                <a:cs typeface="Montserrat"/>
                <a:sym typeface="Montserrat"/>
              </a:defRPr>
            </a:lvl6pPr>
            <a:lvl7pPr lvl="6" rtl="0" algn="ctr">
              <a:spcBef>
                <a:spcPts val="0"/>
              </a:spcBef>
              <a:spcAft>
                <a:spcPts val="0"/>
              </a:spcAft>
              <a:buNone/>
              <a:defRPr sz="7200">
                <a:solidFill>
                  <a:schemeClr val="accent5"/>
                </a:solidFill>
                <a:latin typeface="Montserrat"/>
                <a:ea typeface="Montserrat"/>
                <a:cs typeface="Montserrat"/>
                <a:sym typeface="Montserrat"/>
              </a:defRPr>
            </a:lvl7pPr>
            <a:lvl8pPr lvl="7" rtl="0" algn="ctr">
              <a:spcBef>
                <a:spcPts val="0"/>
              </a:spcBef>
              <a:spcAft>
                <a:spcPts val="0"/>
              </a:spcAft>
              <a:buNone/>
              <a:defRPr sz="7200">
                <a:solidFill>
                  <a:schemeClr val="accent5"/>
                </a:solidFill>
                <a:latin typeface="Montserrat"/>
                <a:ea typeface="Montserrat"/>
                <a:cs typeface="Montserrat"/>
                <a:sym typeface="Montserrat"/>
              </a:defRPr>
            </a:lvl8pPr>
            <a:lvl9pPr lvl="8" rtl="0" algn="ctr">
              <a:spcBef>
                <a:spcPts val="0"/>
              </a:spcBef>
              <a:spcAft>
                <a:spcPts val="0"/>
              </a:spcAft>
              <a:buNone/>
              <a:defRPr sz="7200">
                <a:solidFill>
                  <a:schemeClr val="accent5"/>
                </a:solidFill>
                <a:latin typeface="Montserrat"/>
                <a:ea typeface="Montserrat"/>
                <a:cs typeface="Montserrat"/>
                <a:sym typeface="Montserrat"/>
              </a:defRPr>
            </a:lvl9pPr>
          </a:lstStyle>
          <a:p/>
        </p:txBody>
      </p:sp>
      <p:sp>
        <p:nvSpPr>
          <p:cNvPr id="2529" name="Google Shape;2529;p27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530" name="Google Shape;2530;p27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2531" name="Shape 2531"/>
        <p:cNvGrpSpPr/>
        <p:nvPr/>
      </p:nvGrpSpPr>
      <p:grpSpPr>
        <a:xfrm>
          <a:off x="0" y="0"/>
          <a:ext cx="0" cy="0"/>
          <a:chOff x="0" y="0"/>
          <a:chExt cx="0" cy="0"/>
        </a:xfrm>
      </p:grpSpPr>
      <p:pic>
        <p:nvPicPr>
          <p:cNvPr id="2532" name="Google Shape;2532;p279"/>
          <p:cNvPicPr preferRelativeResize="0"/>
          <p:nvPr/>
        </p:nvPicPr>
        <p:blipFill rotWithShape="1">
          <a:blip r:embed="rId2">
            <a:alphaModFix/>
          </a:blip>
          <a:srcRect b="28140" l="0" r="0" t="0"/>
          <a:stretch/>
        </p:blipFill>
        <p:spPr>
          <a:xfrm>
            <a:off x="0" y="2057400"/>
            <a:ext cx="2191500" cy="3086100"/>
          </a:xfrm>
          <a:prstGeom prst="rect">
            <a:avLst/>
          </a:prstGeom>
          <a:noFill/>
          <a:ln>
            <a:noFill/>
          </a:ln>
        </p:spPr>
      </p:pic>
      <p:sp>
        <p:nvSpPr>
          <p:cNvPr id="2533" name="Google Shape;2533;p27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534" name="Google Shape;2534;p27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2535" name="Shape 2535"/>
        <p:cNvGrpSpPr/>
        <p:nvPr/>
      </p:nvGrpSpPr>
      <p:grpSpPr>
        <a:xfrm>
          <a:off x="0" y="0"/>
          <a:ext cx="0" cy="0"/>
          <a:chOff x="0" y="0"/>
          <a:chExt cx="0" cy="0"/>
        </a:xfrm>
      </p:grpSpPr>
      <p:pic>
        <p:nvPicPr>
          <p:cNvPr id="2536" name="Google Shape;2536;p280"/>
          <p:cNvPicPr preferRelativeResize="0"/>
          <p:nvPr/>
        </p:nvPicPr>
        <p:blipFill rotWithShape="1">
          <a:blip r:embed="rId2">
            <a:alphaModFix/>
          </a:blip>
          <a:srcRect b="30793" l="28213" r="28400" t="26017"/>
          <a:stretch/>
        </p:blipFill>
        <p:spPr>
          <a:xfrm>
            <a:off x="6354825" y="1435450"/>
            <a:ext cx="2263000" cy="2252800"/>
          </a:xfrm>
          <a:prstGeom prst="rect">
            <a:avLst/>
          </a:prstGeom>
          <a:noFill/>
          <a:ln>
            <a:noFill/>
          </a:ln>
        </p:spPr>
      </p:pic>
      <p:sp>
        <p:nvSpPr>
          <p:cNvPr id="2537" name="Google Shape;2537;p280"/>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rtl="0">
              <a:spcBef>
                <a:spcPts val="0"/>
              </a:spcBef>
              <a:spcAft>
                <a:spcPts val="0"/>
              </a:spcAft>
              <a:buNone/>
              <a:defRPr sz="12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pic>
        <p:nvPicPr>
          <p:cNvPr id="2538" name="Google Shape;2538;p280"/>
          <p:cNvPicPr preferRelativeResize="0"/>
          <p:nvPr/>
        </p:nvPicPr>
        <p:blipFill rotWithShape="1">
          <a:blip r:embed="rId3">
            <a:alphaModFix/>
          </a:blip>
          <a:srcRect b="0" l="0" r="0" t="0"/>
          <a:stretch/>
        </p:blipFill>
        <p:spPr>
          <a:xfrm>
            <a:off x="0" y="4571525"/>
            <a:ext cx="8585948" cy="570174"/>
          </a:xfrm>
          <a:prstGeom prst="rect">
            <a:avLst/>
          </a:prstGeom>
          <a:noFill/>
          <a:ln>
            <a:noFill/>
          </a:ln>
        </p:spPr>
      </p:pic>
      <p:sp>
        <p:nvSpPr>
          <p:cNvPr id="2539" name="Google Shape;2539;p280"/>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200">
                <a:solidFill>
                  <a:schemeClr val="accent1"/>
                </a:solidFill>
                <a:latin typeface="Montserrat"/>
                <a:ea typeface="Montserrat"/>
                <a:cs typeface="Montserrat"/>
                <a:sym typeface="Montserrat"/>
              </a:rPr>
              <a:t>Innovative technology consulting for business.</a:t>
            </a:r>
            <a:endParaRPr b="1" sz="1200">
              <a:solidFill>
                <a:schemeClr val="accent1"/>
              </a:solidFill>
              <a:latin typeface="Montserrat"/>
              <a:ea typeface="Montserrat"/>
              <a:cs typeface="Montserrat"/>
              <a:sym typeface="Montserrat"/>
            </a:endParaRPr>
          </a:p>
        </p:txBody>
      </p:sp>
      <p:pic>
        <p:nvPicPr>
          <p:cNvPr id="2540" name="Google Shape;2540;p280"/>
          <p:cNvPicPr preferRelativeResize="0"/>
          <p:nvPr/>
        </p:nvPicPr>
        <p:blipFill>
          <a:blip r:embed="rId4">
            <a:alphaModFix/>
          </a:blip>
          <a:stretch>
            <a:fillRect/>
          </a:stretch>
        </p:blipFill>
        <p:spPr>
          <a:xfrm>
            <a:off x="536477" y="292288"/>
            <a:ext cx="1923225" cy="570425"/>
          </a:xfrm>
          <a:prstGeom prst="rect">
            <a:avLst/>
          </a:prstGeom>
          <a:noFill/>
          <a:ln>
            <a:noFill/>
          </a:ln>
        </p:spPr>
      </p:pic>
      <p:sp>
        <p:nvSpPr>
          <p:cNvPr id="2541" name="Google Shape;2541;p280"/>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2542" name="Google Shape;2542;p280"/>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2543" name="Google Shape;2543;p28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2544" name="Shape 2544"/>
        <p:cNvGrpSpPr/>
        <p:nvPr/>
      </p:nvGrpSpPr>
      <p:grpSpPr>
        <a:xfrm>
          <a:off x="0" y="0"/>
          <a:ext cx="0" cy="0"/>
          <a:chOff x="0" y="0"/>
          <a:chExt cx="0" cy="0"/>
        </a:xfrm>
      </p:grpSpPr>
      <p:pic>
        <p:nvPicPr>
          <p:cNvPr id="2545" name="Google Shape;2545;p281"/>
          <p:cNvPicPr preferRelativeResize="0"/>
          <p:nvPr/>
        </p:nvPicPr>
        <p:blipFill rotWithShape="1">
          <a:blip r:embed="rId2">
            <a:alphaModFix/>
          </a:blip>
          <a:srcRect b="0" l="39" r="39" t="0"/>
          <a:stretch/>
        </p:blipFill>
        <p:spPr>
          <a:xfrm>
            <a:off x="3760" y="0"/>
            <a:ext cx="9136483" cy="5143500"/>
          </a:xfrm>
          <a:prstGeom prst="rect">
            <a:avLst/>
          </a:prstGeom>
          <a:noFill/>
          <a:ln>
            <a:noFill/>
          </a:ln>
        </p:spPr>
      </p:pic>
      <p:sp>
        <p:nvSpPr>
          <p:cNvPr id="2546" name="Google Shape;2546;p28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2547" name="Shape 2547"/>
        <p:cNvGrpSpPr/>
        <p:nvPr/>
      </p:nvGrpSpPr>
      <p:grpSpPr>
        <a:xfrm>
          <a:off x="0" y="0"/>
          <a:ext cx="0" cy="0"/>
          <a:chOff x="0" y="0"/>
          <a:chExt cx="0" cy="0"/>
        </a:xfrm>
      </p:grpSpPr>
      <p:pic>
        <p:nvPicPr>
          <p:cNvPr id="2548" name="Google Shape;2548;p282"/>
          <p:cNvPicPr preferRelativeResize="0"/>
          <p:nvPr/>
        </p:nvPicPr>
        <p:blipFill rotWithShape="1">
          <a:blip r:embed="rId2">
            <a:alphaModFix/>
          </a:blip>
          <a:srcRect b="0" l="88039" r="0" t="0"/>
          <a:stretch/>
        </p:blipFill>
        <p:spPr>
          <a:xfrm>
            <a:off x="8435173" y="1807175"/>
            <a:ext cx="708828" cy="3336326"/>
          </a:xfrm>
          <a:prstGeom prst="rect">
            <a:avLst/>
          </a:prstGeom>
          <a:noFill/>
          <a:ln>
            <a:noFill/>
          </a:ln>
        </p:spPr>
      </p:pic>
      <p:sp>
        <p:nvSpPr>
          <p:cNvPr id="2549" name="Google Shape;2549;p282"/>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2550" name="Google Shape;2550;p282"/>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2551" name="Google Shape;2551;p282"/>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2552" name="Google Shape;2552;p28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553" name="Google Shape;2553;p28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2554" name="Shape 2554"/>
        <p:cNvGrpSpPr/>
        <p:nvPr/>
      </p:nvGrpSpPr>
      <p:grpSpPr>
        <a:xfrm>
          <a:off x="0" y="0"/>
          <a:ext cx="0" cy="0"/>
          <a:chOff x="0" y="0"/>
          <a:chExt cx="0" cy="0"/>
        </a:xfrm>
      </p:grpSpPr>
      <p:pic>
        <p:nvPicPr>
          <p:cNvPr id="2555" name="Google Shape;2555;p283"/>
          <p:cNvPicPr preferRelativeResize="0"/>
          <p:nvPr/>
        </p:nvPicPr>
        <p:blipFill>
          <a:blip r:embed="rId2">
            <a:alphaModFix/>
          </a:blip>
          <a:stretch>
            <a:fillRect/>
          </a:stretch>
        </p:blipFill>
        <p:spPr>
          <a:xfrm>
            <a:off x="7350400" y="1806608"/>
            <a:ext cx="1793599" cy="3336891"/>
          </a:xfrm>
          <a:prstGeom prst="rect">
            <a:avLst/>
          </a:prstGeom>
          <a:noFill/>
          <a:ln>
            <a:noFill/>
          </a:ln>
        </p:spPr>
      </p:pic>
      <p:pic>
        <p:nvPicPr>
          <p:cNvPr id="2556" name="Google Shape;2556;p283"/>
          <p:cNvPicPr preferRelativeResize="0"/>
          <p:nvPr/>
        </p:nvPicPr>
        <p:blipFill rotWithShape="1">
          <a:blip r:embed="rId2">
            <a:alphaModFix/>
          </a:blip>
          <a:srcRect b="9" l="0" r="0" t="9"/>
          <a:stretch/>
        </p:blipFill>
        <p:spPr>
          <a:xfrm>
            <a:off x="7350388" y="1807175"/>
            <a:ext cx="1793613" cy="3336326"/>
          </a:xfrm>
          <a:prstGeom prst="rect">
            <a:avLst/>
          </a:prstGeom>
          <a:noFill/>
          <a:ln>
            <a:noFill/>
          </a:ln>
        </p:spPr>
      </p:pic>
      <p:sp>
        <p:nvSpPr>
          <p:cNvPr id="2557" name="Google Shape;2557;p283"/>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2558" name="Google Shape;2558;p283"/>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559" name="Google Shape;2559;p28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560" name="Google Shape;2560;p28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561" name="Google Shape;2561;p283"/>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2562" name="Shape 2562"/>
        <p:cNvGrpSpPr/>
        <p:nvPr/>
      </p:nvGrpSpPr>
      <p:grpSpPr>
        <a:xfrm>
          <a:off x="0" y="0"/>
          <a:ext cx="0" cy="0"/>
          <a:chOff x="0" y="0"/>
          <a:chExt cx="0" cy="0"/>
        </a:xfrm>
      </p:grpSpPr>
      <p:pic>
        <p:nvPicPr>
          <p:cNvPr id="2563" name="Google Shape;2563;p284"/>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2564" name="Google Shape;2564;p28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2565" name="Google Shape;2565;p28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2566" name="Google Shape;2566;p28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2567" name="Google Shape;2567;p28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568" name="Google Shape;2568;p28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2569" name="Shape 2569"/>
        <p:cNvGrpSpPr/>
        <p:nvPr/>
      </p:nvGrpSpPr>
      <p:grpSpPr>
        <a:xfrm>
          <a:off x="0" y="0"/>
          <a:ext cx="0" cy="0"/>
          <a:chOff x="0" y="0"/>
          <a:chExt cx="0" cy="0"/>
        </a:xfrm>
      </p:grpSpPr>
      <p:pic>
        <p:nvPicPr>
          <p:cNvPr id="2570" name="Google Shape;2570;p285"/>
          <p:cNvPicPr preferRelativeResize="0"/>
          <p:nvPr/>
        </p:nvPicPr>
        <p:blipFill rotWithShape="1">
          <a:blip r:embed="rId2">
            <a:alphaModFix/>
          </a:blip>
          <a:srcRect b="29" l="0" r="0" t="39"/>
          <a:stretch/>
        </p:blipFill>
        <p:spPr>
          <a:xfrm>
            <a:off x="6892243" y="2346254"/>
            <a:ext cx="2251759" cy="450991"/>
          </a:xfrm>
          <a:prstGeom prst="rect">
            <a:avLst/>
          </a:prstGeom>
          <a:noFill/>
          <a:ln>
            <a:noFill/>
          </a:ln>
        </p:spPr>
      </p:pic>
      <p:sp>
        <p:nvSpPr>
          <p:cNvPr id="2571" name="Google Shape;2571;p28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2572" name="Google Shape;2572;p285"/>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573" name="Google Shape;2573;p28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574" name="Google Shape;2574;p28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575" name="Google Shape;2575;p285"/>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162" name="Shape 162"/>
        <p:cNvGrpSpPr/>
        <p:nvPr/>
      </p:nvGrpSpPr>
      <p:grpSpPr>
        <a:xfrm>
          <a:off x="0" y="0"/>
          <a:ext cx="0" cy="0"/>
          <a:chOff x="0" y="0"/>
          <a:chExt cx="0" cy="0"/>
        </a:xfrm>
      </p:grpSpPr>
      <p:pic>
        <p:nvPicPr>
          <p:cNvPr id="163" name="Google Shape;163;p30"/>
          <p:cNvPicPr preferRelativeResize="0"/>
          <p:nvPr/>
        </p:nvPicPr>
        <p:blipFill>
          <a:blip r:embed="rId2">
            <a:alphaModFix/>
          </a:blip>
          <a:stretch>
            <a:fillRect/>
          </a:stretch>
        </p:blipFill>
        <p:spPr>
          <a:xfrm>
            <a:off x="0" y="-9"/>
            <a:ext cx="9143995" cy="5144497"/>
          </a:xfrm>
          <a:prstGeom prst="rect">
            <a:avLst/>
          </a:prstGeom>
          <a:noFill/>
          <a:ln>
            <a:noFill/>
          </a:ln>
        </p:spPr>
      </p:pic>
      <p:sp>
        <p:nvSpPr>
          <p:cNvPr id="164" name="Google Shape;164;p30"/>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65" name="Google Shape;165;p30"/>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30"/>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30"/>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30"/>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69" name="Google Shape;169;p30"/>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70" name="Google Shape;170;p30"/>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71" name="Google Shape;171;p30"/>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fr" sz="3600">
                <a:solidFill>
                  <a:schemeClr val="lt1"/>
                </a:solidFill>
                <a:latin typeface="Montserrat"/>
                <a:ea typeface="Montserrat"/>
                <a:cs typeface="Montserrat"/>
                <a:sym typeface="Montserrat"/>
              </a:rPr>
              <a:t>4,000</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Clr>
                <a:schemeClr val="lt2"/>
              </a:buClr>
              <a:buSzPts val="1100"/>
              <a:buFont typeface="Arial"/>
              <a:buNone/>
            </a:pPr>
            <a:r>
              <a:rPr lang="fr" sz="1000">
                <a:solidFill>
                  <a:schemeClr val="lt1"/>
                </a:solidFill>
                <a:latin typeface="Montserrat Medium"/>
                <a:ea typeface="Montserrat Medium"/>
                <a:cs typeface="Montserrat Medium"/>
                <a:sym typeface="Montserrat Medium"/>
              </a:rPr>
              <a:t>Certifications targeted</a:t>
            </a:r>
            <a:br>
              <a:rPr lang="fr" sz="1000">
                <a:solidFill>
                  <a:schemeClr val="lt1"/>
                </a:solidFill>
                <a:latin typeface="Montserrat Medium"/>
                <a:ea typeface="Montserrat Medium"/>
                <a:cs typeface="Montserrat Medium"/>
                <a:sym typeface="Montserrat Medium"/>
              </a:rPr>
            </a:br>
            <a:r>
              <a:rPr lang="fr" sz="1000">
                <a:solidFill>
                  <a:schemeClr val="lt1"/>
                </a:solidFill>
                <a:latin typeface="Montserrat Medium"/>
                <a:ea typeface="Montserrat Medium"/>
                <a:cs typeface="Montserrat Medium"/>
                <a:sym typeface="Montserrat Medium"/>
              </a:rPr>
              <a:t>for 2019</a:t>
            </a:r>
            <a:endParaRPr sz="3000">
              <a:solidFill>
                <a:schemeClr val="lt1"/>
              </a:solidFill>
              <a:latin typeface="Montserrat Medium"/>
              <a:ea typeface="Montserrat Medium"/>
              <a:cs typeface="Montserrat Medium"/>
              <a:sym typeface="Montserrat Medium"/>
            </a:endParaRPr>
          </a:p>
        </p:txBody>
      </p:sp>
      <p:sp>
        <p:nvSpPr>
          <p:cNvPr id="172" name="Google Shape;172;p30"/>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 sz="3600">
                <a:solidFill>
                  <a:schemeClr val="lt1"/>
                </a:solidFill>
                <a:latin typeface="Montserrat"/>
                <a:ea typeface="Montserrat"/>
                <a:cs typeface="Montserrat"/>
                <a:sym typeface="Montserrat"/>
              </a:rPr>
              <a:t>75</a:t>
            </a:r>
            <a:r>
              <a:rPr b="1" lang="fr" sz="3600">
                <a:solidFill>
                  <a:schemeClr val="lt1"/>
                </a:solidFill>
                <a:latin typeface="Montserrat"/>
                <a:ea typeface="Montserrat"/>
                <a:cs typeface="Montserrat"/>
                <a:sym typeface="Montserrat"/>
              </a:rPr>
              <a:t>%</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None/>
            </a:pPr>
            <a:r>
              <a:rPr lang="fr" sz="1000">
                <a:solidFill>
                  <a:schemeClr val="lt1"/>
                </a:solidFill>
                <a:latin typeface="Montserrat Medium"/>
                <a:ea typeface="Montserrat Medium"/>
                <a:cs typeface="Montserrat Medium"/>
                <a:sym typeface="Montserrat Medium"/>
              </a:rPr>
              <a:t>of our projects are Digital</a:t>
            </a:r>
            <a:endParaRPr sz="1000">
              <a:solidFill>
                <a:schemeClr val="lt1"/>
              </a:solidFill>
              <a:highlight>
                <a:srgbClr val="4A86E8"/>
              </a:highlight>
              <a:latin typeface="Montserrat Medium"/>
              <a:ea typeface="Montserrat Medium"/>
              <a:cs typeface="Montserrat Medium"/>
              <a:sym typeface="Montserrat Medium"/>
            </a:endParaRPr>
          </a:p>
        </p:txBody>
      </p:sp>
      <p:sp>
        <p:nvSpPr>
          <p:cNvPr id="173" name="Google Shape;173;p30"/>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fr" sz="3000">
                <a:solidFill>
                  <a:schemeClr val="lt1"/>
                </a:solidFill>
                <a:latin typeface="Montserrat"/>
                <a:ea typeface="Montserrat"/>
                <a:cs typeface="Montserrat"/>
                <a:sym typeface="Montserrat"/>
              </a:rPr>
              <a:t>glassdoor</a:t>
            </a:r>
            <a:endParaRPr b="1" sz="2600">
              <a:solidFill>
                <a:schemeClr val="lt1"/>
              </a:solidFill>
              <a:latin typeface="Verdana"/>
              <a:ea typeface="Verdana"/>
              <a:cs typeface="Verdana"/>
              <a:sym typeface="Verdana"/>
            </a:endParaRPr>
          </a:p>
        </p:txBody>
      </p:sp>
      <p:sp>
        <p:nvSpPr>
          <p:cNvPr id="174" name="Google Shape;174;p30"/>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fr" sz="1700">
                <a:solidFill>
                  <a:schemeClr val="lt1"/>
                </a:solidFill>
                <a:latin typeface="Montserrat Medium"/>
                <a:ea typeface="Montserrat Medium"/>
                <a:cs typeface="Montserrat Medium"/>
                <a:sym typeface="Montserrat Medium"/>
              </a:rPr>
              <a:t>4,1</a:t>
            </a:r>
            <a:endParaRPr sz="1700">
              <a:solidFill>
                <a:schemeClr val="lt1"/>
              </a:solidFill>
              <a:latin typeface="Montserrat Medium"/>
              <a:ea typeface="Montserrat Medium"/>
              <a:cs typeface="Montserrat Medium"/>
              <a:sym typeface="Montserrat Medium"/>
            </a:endParaRPr>
          </a:p>
        </p:txBody>
      </p:sp>
      <p:grpSp>
        <p:nvGrpSpPr>
          <p:cNvPr id="175" name="Google Shape;175;p30"/>
          <p:cNvGrpSpPr/>
          <p:nvPr/>
        </p:nvGrpSpPr>
        <p:grpSpPr>
          <a:xfrm>
            <a:off x="7370112" y="3757241"/>
            <a:ext cx="159300" cy="159300"/>
            <a:chOff x="7370112" y="3757241"/>
            <a:chExt cx="159300" cy="159300"/>
          </a:xfrm>
        </p:grpSpPr>
        <p:sp>
          <p:nvSpPr>
            <p:cNvPr id="176" name="Google Shape;176;p3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30"/>
          <p:cNvGrpSpPr/>
          <p:nvPr/>
        </p:nvGrpSpPr>
        <p:grpSpPr>
          <a:xfrm>
            <a:off x="7598087" y="3757241"/>
            <a:ext cx="159300" cy="159300"/>
            <a:chOff x="7370112" y="3757241"/>
            <a:chExt cx="159300" cy="159300"/>
          </a:xfrm>
        </p:grpSpPr>
        <p:sp>
          <p:nvSpPr>
            <p:cNvPr id="179" name="Google Shape;179;p3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30"/>
          <p:cNvGrpSpPr/>
          <p:nvPr/>
        </p:nvGrpSpPr>
        <p:grpSpPr>
          <a:xfrm>
            <a:off x="7826062" y="3757241"/>
            <a:ext cx="159300" cy="159300"/>
            <a:chOff x="7370112" y="3757241"/>
            <a:chExt cx="159300" cy="159300"/>
          </a:xfrm>
        </p:grpSpPr>
        <p:sp>
          <p:nvSpPr>
            <p:cNvPr id="182" name="Google Shape;182;p3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30"/>
          <p:cNvGrpSpPr/>
          <p:nvPr/>
        </p:nvGrpSpPr>
        <p:grpSpPr>
          <a:xfrm>
            <a:off x="8054037" y="3757241"/>
            <a:ext cx="159300" cy="159300"/>
            <a:chOff x="7370112" y="3757241"/>
            <a:chExt cx="159300" cy="159300"/>
          </a:xfrm>
        </p:grpSpPr>
        <p:sp>
          <p:nvSpPr>
            <p:cNvPr id="185" name="Google Shape;185;p30"/>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30"/>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190" name="Google Shape;190;p3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2576" name="Shape 2576"/>
        <p:cNvGrpSpPr/>
        <p:nvPr/>
      </p:nvGrpSpPr>
      <p:grpSpPr>
        <a:xfrm>
          <a:off x="0" y="0"/>
          <a:ext cx="0" cy="0"/>
          <a:chOff x="0" y="0"/>
          <a:chExt cx="0" cy="0"/>
        </a:xfrm>
      </p:grpSpPr>
      <p:pic>
        <p:nvPicPr>
          <p:cNvPr id="2577" name="Google Shape;2577;p286"/>
          <p:cNvPicPr preferRelativeResize="0"/>
          <p:nvPr/>
        </p:nvPicPr>
        <p:blipFill>
          <a:blip r:embed="rId2">
            <a:alphaModFix/>
          </a:blip>
          <a:stretch>
            <a:fillRect/>
          </a:stretch>
        </p:blipFill>
        <p:spPr>
          <a:xfrm>
            <a:off x="6892243" y="1445871"/>
            <a:ext cx="2251760" cy="2251760"/>
          </a:xfrm>
          <a:prstGeom prst="rect">
            <a:avLst/>
          </a:prstGeom>
          <a:noFill/>
          <a:ln>
            <a:noFill/>
          </a:ln>
        </p:spPr>
      </p:pic>
      <p:sp>
        <p:nvSpPr>
          <p:cNvPr id="2578" name="Google Shape;2578;p286"/>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2579" name="Google Shape;2579;p286"/>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580" name="Google Shape;2580;p28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581" name="Google Shape;2581;p28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582" name="Google Shape;2582;p286"/>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2583" name="Shape 2583"/>
        <p:cNvGrpSpPr/>
        <p:nvPr/>
      </p:nvGrpSpPr>
      <p:grpSpPr>
        <a:xfrm>
          <a:off x="0" y="0"/>
          <a:ext cx="0" cy="0"/>
          <a:chOff x="0" y="0"/>
          <a:chExt cx="0" cy="0"/>
        </a:xfrm>
      </p:grpSpPr>
      <p:pic>
        <p:nvPicPr>
          <p:cNvPr id="2584" name="Google Shape;2584;p287"/>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2585" name="Google Shape;2585;p287"/>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2586" name="Google Shape;2586;p287"/>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587" name="Google Shape;2587;p287"/>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pic>
        <p:nvPicPr>
          <p:cNvPr id="2588" name="Google Shape;2588;p28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589" name="Google Shape;2589;p28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2590" name="Shape 2590"/>
        <p:cNvGrpSpPr/>
        <p:nvPr/>
      </p:nvGrpSpPr>
      <p:grpSpPr>
        <a:xfrm>
          <a:off x="0" y="0"/>
          <a:ext cx="0" cy="0"/>
          <a:chOff x="0" y="0"/>
          <a:chExt cx="0" cy="0"/>
        </a:xfrm>
      </p:grpSpPr>
      <p:pic>
        <p:nvPicPr>
          <p:cNvPr id="2591" name="Google Shape;2591;p288"/>
          <p:cNvPicPr preferRelativeResize="0"/>
          <p:nvPr/>
        </p:nvPicPr>
        <p:blipFill rotWithShape="1">
          <a:blip r:embed="rId2">
            <a:alphaModFix/>
          </a:blip>
          <a:srcRect b="19" l="0" r="0" t="19"/>
          <a:stretch/>
        </p:blipFill>
        <p:spPr>
          <a:xfrm>
            <a:off x="7103565" y="1807175"/>
            <a:ext cx="2040434" cy="3327096"/>
          </a:xfrm>
          <a:prstGeom prst="rect">
            <a:avLst/>
          </a:prstGeom>
          <a:noFill/>
          <a:ln>
            <a:noFill/>
          </a:ln>
        </p:spPr>
      </p:pic>
      <p:sp>
        <p:nvSpPr>
          <p:cNvPr id="2592" name="Google Shape;2592;p288"/>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2593" name="Google Shape;2593;p288"/>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594" name="Google Shape;2594;p288"/>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
        <p:nvSpPr>
          <p:cNvPr id="2595" name="Google Shape;2595;p28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596" name="Google Shape;2596;p28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2597" name="Shape 2597"/>
        <p:cNvGrpSpPr/>
        <p:nvPr/>
      </p:nvGrpSpPr>
      <p:grpSpPr>
        <a:xfrm>
          <a:off x="0" y="0"/>
          <a:ext cx="0" cy="0"/>
          <a:chOff x="0" y="0"/>
          <a:chExt cx="0" cy="0"/>
        </a:xfrm>
      </p:grpSpPr>
      <p:pic>
        <p:nvPicPr>
          <p:cNvPr id="2598" name="Google Shape;2598;p289"/>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2599" name="Google Shape;2599;p289"/>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
        <p:nvSpPr>
          <p:cNvPr id="2600" name="Google Shape;2600;p289"/>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2601" name="Google Shape;2601;p28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602" name="Google Shape;2602;p28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2603" name="Shape 2603"/>
        <p:cNvGrpSpPr/>
        <p:nvPr/>
      </p:nvGrpSpPr>
      <p:grpSpPr>
        <a:xfrm>
          <a:off x="0" y="0"/>
          <a:ext cx="0" cy="0"/>
          <a:chOff x="0" y="0"/>
          <a:chExt cx="0" cy="0"/>
        </a:xfrm>
      </p:grpSpPr>
      <p:pic>
        <p:nvPicPr>
          <p:cNvPr id="2604" name="Google Shape;2604;p290"/>
          <p:cNvPicPr preferRelativeResize="0"/>
          <p:nvPr/>
        </p:nvPicPr>
        <p:blipFill rotWithShape="1">
          <a:blip r:embed="rId2">
            <a:alphaModFix/>
          </a:blip>
          <a:srcRect b="0" l="0" r="21197" t="0"/>
          <a:stretch/>
        </p:blipFill>
        <p:spPr>
          <a:xfrm flipH="1">
            <a:off x="2" y="0"/>
            <a:ext cx="4661048" cy="5143501"/>
          </a:xfrm>
          <a:prstGeom prst="rect">
            <a:avLst/>
          </a:prstGeom>
          <a:noFill/>
          <a:ln>
            <a:noFill/>
          </a:ln>
        </p:spPr>
      </p:pic>
      <p:sp>
        <p:nvSpPr>
          <p:cNvPr id="2605" name="Google Shape;2605;p290"/>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pic>
        <p:nvPicPr>
          <p:cNvPr id="2606" name="Google Shape;2606;p29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607" name="Google Shape;2607;p29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2608" name="Google Shape;2608;p290"/>
          <p:cNvSpPr txBox="1"/>
          <p:nvPr>
            <p:ph idx="1" type="body"/>
          </p:nvPr>
        </p:nvSpPr>
        <p:spPr>
          <a:xfrm>
            <a:off x="5719450" y="505000"/>
            <a:ext cx="2898300" cy="4133400"/>
          </a:xfrm>
          <a:prstGeom prst="rect">
            <a:avLst/>
          </a:prstGeom>
          <a:noFill/>
          <a:ln>
            <a:noFill/>
          </a:ln>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1pPr>
            <a:lvl2pPr indent="-292100" lvl="1" marL="9144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2pPr>
            <a:lvl3pPr indent="-292100" lvl="2" marL="13716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3pPr>
            <a:lvl4pPr indent="-292100" lvl="3" marL="18288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4pPr>
            <a:lvl5pPr indent="-292100" lvl="4" marL="22860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5pPr>
            <a:lvl6pPr indent="-292100" lvl="5" marL="27432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6pPr>
            <a:lvl7pPr indent="-292100" lvl="6" marL="32004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7pPr>
            <a:lvl8pPr indent="-292100" lvl="7" marL="36576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8pPr>
            <a:lvl9pPr indent="-292100" lvl="8" marL="41148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2609" name="Shape 2609"/>
        <p:cNvGrpSpPr/>
        <p:nvPr/>
      </p:nvGrpSpPr>
      <p:grpSpPr>
        <a:xfrm>
          <a:off x="0" y="0"/>
          <a:ext cx="0" cy="0"/>
          <a:chOff x="0" y="0"/>
          <a:chExt cx="0" cy="0"/>
        </a:xfrm>
      </p:grpSpPr>
      <p:pic>
        <p:nvPicPr>
          <p:cNvPr id="2610" name="Google Shape;2610;p291"/>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2611" name="Google Shape;2611;p291"/>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p:txBody>
      </p:sp>
      <p:sp>
        <p:nvSpPr>
          <p:cNvPr id="2612" name="Google Shape;2612;p291"/>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613" name="Google Shape;2613;p29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14" name="Google Shape;2614;p29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2615" name="Shape 2615"/>
        <p:cNvGrpSpPr/>
        <p:nvPr/>
      </p:nvGrpSpPr>
      <p:grpSpPr>
        <a:xfrm>
          <a:off x="0" y="0"/>
          <a:ext cx="0" cy="0"/>
          <a:chOff x="0" y="0"/>
          <a:chExt cx="0" cy="0"/>
        </a:xfrm>
      </p:grpSpPr>
      <p:pic>
        <p:nvPicPr>
          <p:cNvPr id="2616" name="Google Shape;2616;p292"/>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2617" name="Google Shape;2617;p292"/>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618" name="Google Shape;2618;p29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19" name="Google Shape;2619;p29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2620" name="Shape 2620"/>
        <p:cNvGrpSpPr/>
        <p:nvPr/>
      </p:nvGrpSpPr>
      <p:grpSpPr>
        <a:xfrm>
          <a:off x="0" y="0"/>
          <a:ext cx="0" cy="0"/>
          <a:chOff x="0" y="0"/>
          <a:chExt cx="0" cy="0"/>
        </a:xfrm>
      </p:grpSpPr>
      <p:pic>
        <p:nvPicPr>
          <p:cNvPr id="2621" name="Google Shape;2621;p293"/>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2622" name="Google Shape;2622;p293"/>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623" name="Google Shape;2623;p29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24" name="Google Shape;2624;p29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2625" name="Shape 2625"/>
        <p:cNvGrpSpPr/>
        <p:nvPr/>
      </p:nvGrpSpPr>
      <p:grpSpPr>
        <a:xfrm>
          <a:off x="0" y="0"/>
          <a:ext cx="0" cy="0"/>
          <a:chOff x="0" y="0"/>
          <a:chExt cx="0" cy="0"/>
        </a:xfrm>
      </p:grpSpPr>
      <p:pic>
        <p:nvPicPr>
          <p:cNvPr id="2626" name="Google Shape;2626;p294"/>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2627" name="Google Shape;2627;p294"/>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9pPr>
          </a:lstStyle>
          <a:p/>
        </p:txBody>
      </p:sp>
      <p:sp>
        <p:nvSpPr>
          <p:cNvPr id="2628" name="Google Shape;2628;p294"/>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2629" name="Google Shape;2629;p29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30" name="Google Shape;2630;p29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2631" name="Shape 2631"/>
        <p:cNvGrpSpPr/>
        <p:nvPr/>
      </p:nvGrpSpPr>
      <p:grpSpPr>
        <a:xfrm>
          <a:off x="0" y="0"/>
          <a:ext cx="0" cy="0"/>
          <a:chOff x="0" y="0"/>
          <a:chExt cx="0" cy="0"/>
        </a:xfrm>
      </p:grpSpPr>
      <p:pic>
        <p:nvPicPr>
          <p:cNvPr id="2632" name="Google Shape;2632;p295"/>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2633" name="Google Shape;2633;p295"/>
          <p:cNvPicPr preferRelativeResize="0"/>
          <p:nvPr/>
        </p:nvPicPr>
        <p:blipFill>
          <a:blip r:embed="rId3">
            <a:alphaModFix/>
          </a:blip>
          <a:stretch>
            <a:fillRect/>
          </a:stretch>
        </p:blipFill>
        <p:spPr>
          <a:xfrm>
            <a:off x="0" y="-1"/>
            <a:ext cx="8369900" cy="5143501"/>
          </a:xfrm>
          <a:prstGeom prst="rect">
            <a:avLst/>
          </a:prstGeom>
          <a:noFill/>
          <a:ln>
            <a:noFill/>
          </a:ln>
        </p:spPr>
      </p:pic>
      <p:sp>
        <p:nvSpPr>
          <p:cNvPr id="2634" name="Google Shape;2634;p295"/>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635" name="Google Shape;2635;p295"/>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2636" name="Google Shape;2636;p29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37" name="Google Shape;2637;p295"/>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191" name="Shape 191"/>
        <p:cNvGrpSpPr/>
        <p:nvPr/>
      </p:nvGrpSpPr>
      <p:grpSpPr>
        <a:xfrm>
          <a:off x="0" y="0"/>
          <a:ext cx="0" cy="0"/>
          <a:chOff x="0" y="0"/>
          <a:chExt cx="0" cy="0"/>
        </a:xfrm>
      </p:grpSpPr>
      <p:sp>
        <p:nvSpPr>
          <p:cNvPr id="192" name="Google Shape;192;p3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193" name="Google Shape;193;p3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2638" name="Shape 2638"/>
        <p:cNvGrpSpPr/>
        <p:nvPr/>
      </p:nvGrpSpPr>
      <p:grpSpPr>
        <a:xfrm>
          <a:off x="0" y="0"/>
          <a:ext cx="0" cy="0"/>
          <a:chOff x="0" y="0"/>
          <a:chExt cx="0" cy="0"/>
        </a:xfrm>
      </p:grpSpPr>
      <p:pic>
        <p:nvPicPr>
          <p:cNvPr id="2639" name="Google Shape;2639;p296"/>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2640" name="Google Shape;2640;p296"/>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2641" name="Google Shape;2641;p296"/>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642" name="Google Shape;2642;p29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43" name="Google Shape;2643;p296"/>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2644" name="Shape 2644"/>
        <p:cNvGrpSpPr/>
        <p:nvPr/>
      </p:nvGrpSpPr>
      <p:grpSpPr>
        <a:xfrm>
          <a:off x="0" y="0"/>
          <a:ext cx="0" cy="0"/>
          <a:chOff x="0" y="0"/>
          <a:chExt cx="0" cy="0"/>
        </a:xfrm>
      </p:grpSpPr>
      <p:pic>
        <p:nvPicPr>
          <p:cNvPr id="2645" name="Google Shape;2645;p297"/>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2646" name="Google Shape;2646;p297"/>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2647" name="Google Shape;2647;p297"/>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648" name="Google Shape;2648;p29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49" name="Google Shape;2649;p297"/>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2650" name="Shape 2650"/>
        <p:cNvGrpSpPr/>
        <p:nvPr/>
      </p:nvGrpSpPr>
      <p:grpSpPr>
        <a:xfrm>
          <a:off x="0" y="0"/>
          <a:ext cx="0" cy="0"/>
          <a:chOff x="0" y="0"/>
          <a:chExt cx="0" cy="0"/>
        </a:xfrm>
      </p:grpSpPr>
      <p:pic>
        <p:nvPicPr>
          <p:cNvPr id="2651" name="Google Shape;2651;p298"/>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2652" name="Google Shape;2652;p298"/>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2653" name="Google Shape;2653;p298"/>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2654" name="Google Shape;2654;p298"/>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chemeClr val="accent1"/>
                </a:solidFill>
                <a:latin typeface="Montserrat"/>
                <a:ea typeface="Montserrat"/>
                <a:cs typeface="Montserrat"/>
                <a:sym typeface="Montserrat"/>
              </a:defRPr>
            </a:lvl1pPr>
            <a:lvl2pPr lvl="1" rtl="0">
              <a:spcBef>
                <a:spcPts val="0"/>
              </a:spcBef>
              <a:spcAft>
                <a:spcPts val="0"/>
              </a:spcAft>
              <a:buNone/>
              <a:defRPr b="1">
                <a:solidFill>
                  <a:schemeClr val="accent1"/>
                </a:solidFill>
                <a:latin typeface="Montserrat"/>
                <a:ea typeface="Montserrat"/>
                <a:cs typeface="Montserrat"/>
                <a:sym typeface="Montserrat"/>
              </a:defRPr>
            </a:lvl2pPr>
            <a:lvl3pPr lvl="2" rtl="0">
              <a:spcBef>
                <a:spcPts val="0"/>
              </a:spcBef>
              <a:spcAft>
                <a:spcPts val="0"/>
              </a:spcAft>
              <a:buNone/>
              <a:defRPr b="1">
                <a:solidFill>
                  <a:schemeClr val="accent1"/>
                </a:solidFill>
                <a:latin typeface="Montserrat"/>
                <a:ea typeface="Montserrat"/>
                <a:cs typeface="Montserrat"/>
                <a:sym typeface="Montserrat"/>
              </a:defRPr>
            </a:lvl3pPr>
            <a:lvl4pPr lvl="3" rtl="0">
              <a:spcBef>
                <a:spcPts val="0"/>
              </a:spcBef>
              <a:spcAft>
                <a:spcPts val="0"/>
              </a:spcAft>
              <a:buNone/>
              <a:defRPr b="1">
                <a:solidFill>
                  <a:schemeClr val="accent1"/>
                </a:solidFill>
                <a:latin typeface="Montserrat"/>
                <a:ea typeface="Montserrat"/>
                <a:cs typeface="Montserrat"/>
                <a:sym typeface="Montserrat"/>
              </a:defRPr>
            </a:lvl4pPr>
            <a:lvl5pPr lvl="4" rtl="0">
              <a:spcBef>
                <a:spcPts val="0"/>
              </a:spcBef>
              <a:spcAft>
                <a:spcPts val="0"/>
              </a:spcAft>
              <a:buNone/>
              <a:defRPr b="1">
                <a:solidFill>
                  <a:schemeClr val="accent1"/>
                </a:solidFill>
                <a:latin typeface="Montserrat"/>
                <a:ea typeface="Montserrat"/>
                <a:cs typeface="Montserrat"/>
                <a:sym typeface="Montserrat"/>
              </a:defRPr>
            </a:lvl5pPr>
            <a:lvl6pPr lvl="5" rtl="0">
              <a:spcBef>
                <a:spcPts val="0"/>
              </a:spcBef>
              <a:spcAft>
                <a:spcPts val="0"/>
              </a:spcAft>
              <a:buNone/>
              <a:defRPr b="1">
                <a:solidFill>
                  <a:schemeClr val="accent1"/>
                </a:solidFill>
                <a:latin typeface="Montserrat"/>
                <a:ea typeface="Montserrat"/>
                <a:cs typeface="Montserrat"/>
                <a:sym typeface="Montserrat"/>
              </a:defRPr>
            </a:lvl6pPr>
            <a:lvl7pPr lvl="6" rtl="0">
              <a:spcBef>
                <a:spcPts val="0"/>
              </a:spcBef>
              <a:spcAft>
                <a:spcPts val="0"/>
              </a:spcAft>
              <a:buNone/>
              <a:defRPr b="1">
                <a:solidFill>
                  <a:schemeClr val="accent1"/>
                </a:solidFill>
                <a:latin typeface="Montserrat"/>
                <a:ea typeface="Montserrat"/>
                <a:cs typeface="Montserrat"/>
                <a:sym typeface="Montserrat"/>
              </a:defRPr>
            </a:lvl7pPr>
            <a:lvl8pPr lvl="7" rtl="0">
              <a:spcBef>
                <a:spcPts val="0"/>
              </a:spcBef>
              <a:spcAft>
                <a:spcPts val="0"/>
              </a:spcAft>
              <a:buNone/>
              <a:defRPr b="1">
                <a:solidFill>
                  <a:schemeClr val="accent1"/>
                </a:solidFill>
                <a:latin typeface="Montserrat"/>
                <a:ea typeface="Montserrat"/>
                <a:cs typeface="Montserrat"/>
                <a:sym typeface="Montserrat"/>
              </a:defRPr>
            </a:lvl8pPr>
            <a:lvl9pPr lvl="8" rtl="0">
              <a:spcBef>
                <a:spcPts val="0"/>
              </a:spcBef>
              <a:spcAft>
                <a:spcPts val="0"/>
              </a:spcAft>
              <a:buNone/>
              <a:defRPr b="1">
                <a:solidFill>
                  <a:schemeClr val="accent1"/>
                </a:solidFill>
                <a:latin typeface="Montserrat"/>
                <a:ea typeface="Montserrat"/>
                <a:cs typeface="Montserrat"/>
                <a:sym typeface="Montserrat"/>
              </a:defRPr>
            </a:lvl9pPr>
          </a:lstStyle>
          <a:p/>
        </p:txBody>
      </p:sp>
      <p:sp>
        <p:nvSpPr>
          <p:cNvPr id="2655" name="Google Shape;2655;p298"/>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2656" name="Google Shape;2656;p29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57" name="Google Shape;2657;p298"/>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2658" name="Google Shape;2658;p298"/>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2659" name="Shape 2659"/>
        <p:cNvGrpSpPr/>
        <p:nvPr/>
      </p:nvGrpSpPr>
      <p:grpSpPr>
        <a:xfrm>
          <a:off x="0" y="0"/>
          <a:ext cx="0" cy="0"/>
          <a:chOff x="0" y="0"/>
          <a:chExt cx="0" cy="0"/>
        </a:xfrm>
      </p:grpSpPr>
      <p:sp>
        <p:nvSpPr>
          <p:cNvPr id="2660" name="Google Shape;2660;p299"/>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661" name="Google Shape;2661;p299"/>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dk2"/>
                </a:solidFill>
                <a:latin typeface="Montserrat"/>
                <a:ea typeface="Montserrat"/>
                <a:cs typeface="Montserrat"/>
                <a:sym typeface="Montserrat"/>
              </a:defRPr>
            </a:lvl1pPr>
            <a:lvl2pPr lvl="1" rtl="0">
              <a:spcBef>
                <a:spcPts val="0"/>
              </a:spcBef>
              <a:spcAft>
                <a:spcPts val="0"/>
              </a:spcAft>
              <a:buNone/>
              <a:defRPr sz="1000">
                <a:solidFill>
                  <a:schemeClr val="dk2"/>
                </a:solidFill>
                <a:latin typeface="Montserrat"/>
                <a:ea typeface="Montserrat"/>
                <a:cs typeface="Montserrat"/>
                <a:sym typeface="Montserrat"/>
              </a:defRPr>
            </a:lvl2pPr>
            <a:lvl3pPr lvl="2" rtl="0">
              <a:spcBef>
                <a:spcPts val="0"/>
              </a:spcBef>
              <a:spcAft>
                <a:spcPts val="0"/>
              </a:spcAft>
              <a:buNone/>
              <a:defRPr sz="1000">
                <a:solidFill>
                  <a:schemeClr val="dk2"/>
                </a:solidFill>
                <a:latin typeface="Montserrat"/>
                <a:ea typeface="Montserrat"/>
                <a:cs typeface="Montserrat"/>
                <a:sym typeface="Montserrat"/>
              </a:defRPr>
            </a:lvl3pPr>
            <a:lvl4pPr lvl="3" rtl="0">
              <a:spcBef>
                <a:spcPts val="0"/>
              </a:spcBef>
              <a:spcAft>
                <a:spcPts val="0"/>
              </a:spcAft>
              <a:buNone/>
              <a:defRPr sz="1000">
                <a:solidFill>
                  <a:schemeClr val="dk2"/>
                </a:solidFill>
                <a:latin typeface="Montserrat"/>
                <a:ea typeface="Montserrat"/>
                <a:cs typeface="Montserrat"/>
                <a:sym typeface="Montserrat"/>
              </a:defRPr>
            </a:lvl4pPr>
            <a:lvl5pPr lvl="4" rtl="0">
              <a:spcBef>
                <a:spcPts val="0"/>
              </a:spcBef>
              <a:spcAft>
                <a:spcPts val="0"/>
              </a:spcAft>
              <a:buNone/>
              <a:defRPr sz="1000">
                <a:solidFill>
                  <a:schemeClr val="dk2"/>
                </a:solidFill>
                <a:latin typeface="Montserrat"/>
                <a:ea typeface="Montserrat"/>
                <a:cs typeface="Montserrat"/>
                <a:sym typeface="Montserrat"/>
              </a:defRPr>
            </a:lvl5pPr>
            <a:lvl6pPr lvl="5" rtl="0">
              <a:spcBef>
                <a:spcPts val="0"/>
              </a:spcBef>
              <a:spcAft>
                <a:spcPts val="0"/>
              </a:spcAft>
              <a:buNone/>
              <a:defRPr sz="1000">
                <a:solidFill>
                  <a:schemeClr val="dk2"/>
                </a:solidFill>
                <a:latin typeface="Montserrat"/>
                <a:ea typeface="Montserrat"/>
                <a:cs typeface="Montserrat"/>
                <a:sym typeface="Montserrat"/>
              </a:defRPr>
            </a:lvl6pPr>
            <a:lvl7pPr lvl="6" rtl="0">
              <a:spcBef>
                <a:spcPts val="0"/>
              </a:spcBef>
              <a:spcAft>
                <a:spcPts val="0"/>
              </a:spcAft>
              <a:buNone/>
              <a:defRPr sz="1000">
                <a:solidFill>
                  <a:schemeClr val="dk2"/>
                </a:solidFill>
                <a:latin typeface="Montserrat"/>
                <a:ea typeface="Montserrat"/>
                <a:cs typeface="Montserrat"/>
                <a:sym typeface="Montserrat"/>
              </a:defRPr>
            </a:lvl7pPr>
            <a:lvl8pPr lvl="7" rtl="0">
              <a:spcBef>
                <a:spcPts val="0"/>
              </a:spcBef>
              <a:spcAft>
                <a:spcPts val="0"/>
              </a:spcAft>
              <a:buNone/>
              <a:defRPr sz="1000">
                <a:solidFill>
                  <a:schemeClr val="dk2"/>
                </a:solidFill>
                <a:latin typeface="Montserrat"/>
                <a:ea typeface="Montserrat"/>
                <a:cs typeface="Montserrat"/>
                <a:sym typeface="Montserrat"/>
              </a:defRPr>
            </a:lvl8pPr>
            <a:lvl9pPr lvl="8" rtl="0">
              <a:spcBef>
                <a:spcPts val="0"/>
              </a:spcBef>
              <a:spcAft>
                <a:spcPts val="0"/>
              </a:spcAft>
              <a:buNone/>
              <a:defRPr sz="1000">
                <a:solidFill>
                  <a:schemeClr val="dk2"/>
                </a:solidFill>
                <a:latin typeface="Montserrat"/>
                <a:ea typeface="Montserrat"/>
                <a:cs typeface="Montserrat"/>
                <a:sym typeface="Montserrat"/>
              </a:defRPr>
            </a:lvl9pPr>
          </a:lstStyle>
          <a:p/>
        </p:txBody>
      </p:sp>
      <p:sp>
        <p:nvSpPr>
          <p:cNvPr id="2662" name="Google Shape;2662;p29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63" name="Google Shape;2663;p29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2664" name="Shape 2664"/>
        <p:cNvGrpSpPr/>
        <p:nvPr/>
      </p:nvGrpSpPr>
      <p:grpSpPr>
        <a:xfrm>
          <a:off x="0" y="0"/>
          <a:ext cx="0" cy="0"/>
          <a:chOff x="0" y="0"/>
          <a:chExt cx="0" cy="0"/>
        </a:xfrm>
      </p:grpSpPr>
      <p:sp>
        <p:nvSpPr>
          <p:cNvPr id="2665" name="Google Shape;2665;p300"/>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666" name="Google Shape;2666;p30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67" name="Google Shape;2667;p30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2668" name="Shape 2668"/>
        <p:cNvGrpSpPr/>
        <p:nvPr/>
      </p:nvGrpSpPr>
      <p:grpSpPr>
        <a:xfrm>
          <a:off x="0" y="0"/>
          <a:ext cx="0" cy="0"/>
          <a:chOff x="0" y="0"/>
          <a:chExt cx="0" cy="0"/>
        </a:xfrm>
      </p:grpSpPr>
      <p:pic>
        <p:nvPicPr>
          <p:cNvPr id="2669" name="Google Shape;2669;p301"/>
          <p:cNvPicPr preferRelativeResize="0"/>
          <p:nvPr/>
        </p:nvPicPr>
        <p:blipFill>
          <a:blip r:embed="rId2">
            <a:alphaModFix/>
          </a:blip>
          <a:stretch>
            <a:fillRect/>
          </a:stretch>
        </p:blipFill>
        <p:spPr>
          <a:xfrm>
            <a:off x="0" y="352047"/>
            <a:ext cx="9144000" cy="4791456"/>
          </a:xfrm>
          <a:prstGeom prst="rect">
            <a:avLst/>
          </a:prstGeom>
          <a:noFill/>
          <a:ln>
            <a:noFill/>
          </a:ln>
        </p:spPr>
      </p:pic>
      <p:sp>
        <p:nvSpPr>
          <p:cNvPr id="2670" name="Google Shape;2670;p301"/>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0"/>
              </a:spcBef>
              <a:spcAft>
                <a:spcPts val="0"/>
              </a:spcAft>
              <a:buClr>
                <a:schemeClr val="accent1"/>
              </a:buClr>
              <a:buSzPts val="1000"/>
              <a:buChar char="○"/>
              <a:defRPr b="1" sz="1000">
                <a:solidFill>
                  <a:schemeClr val="accent1"/>
                </a:solidFill>
              </a:defRPr>
            </a:lvl2pPr>
            <a:lvl3pPr indent="-292100" lvl="2" marL="1371600" rtl="0">
              <a:spcBef>
                <a:spcPts val="0"/>
              </a:spcBef>
              <a:spcAft>
                <a:spcPts val="0"/>
              </a:spcAft>
              <a:buClr>
                <a:schemeClr val="accent1"/>
              </a:buClr>
              <a:buSzPts val="1000"/>
              <a:buChar char="■"/>
              <a:defRPr b="1" sz="1000">
                <a:solidFill>
                  <a:schemeClr val="accent1"/>
                </a:solidFill>
              </a:defRPr>
            </a:lvl3pPr>
            <a:lvl4pPr indent="-292100" lvl="3" marL="1828800" rtl="0">
              <a:spcBef>
                <a:spcPts val="0"/>
              </a:spcBef>
              <a:spcAft>
                <a:spcPts val="0"/>
              </a:spcAft>
              <a:buClr>
                <a:schemeClr val="accent1"/>
              </a:buClr>
              <a:buSzPts val="1000"/>
              <a:buChar char="●"/>
              <a:defRPr b="1" sz="1000">
                <a:solidFill>
                  <a:schemeClr val="accent1"/>
                </a:solidFill>
              </a:defRPr>
            </a:lvl4pPr>
            <a:lvl5pPr indent="-292100" lvl="4" marL="2286000" rtl="0">
              <a:spcBef>
                <a:spcPts val="0"/>
              </a:spcBef>
              <a:spcAft>
                <a:spcPts val="0"/>
              </a:spcAft>
              <a:buClr>
                <a:schemeClr val="accent1"/>
              </a:buClr>
              <a:buSzPts val="1000"/>
              <a:buChar char="○"/>
              <a:defRPr b="1" sz="1000">
                <a:solidFill>
                  <a:schemeClr val="accent1"/>
                </a:solidFill>
              </a:defRPr>
            </a:lvl5pPr>
            <a:lvl6pPr indent="-292100" lvl="5" marL="2743200" rtl="0">
              <a:spcBef>
                <a:spcPts val="0"/>
              </a:spcBef>
              <a:spcAft>
                <a:spcPts val="0"/>
              </a:spcAft>
              <a:buClr>
                <a:schemeClr val="accent1"/>
              </a:buClr>
              <a:buSzPts val="1000"/>
              <a:buChar char="■"/>
              <a:defRPr b="1" sz="1000">
                <a:solidFill>
                  <a:schemeClr val="accent1"/>
                </a:solidFill>
              </a:defRPr>
            </a:lvl6pPr>
            <a:lvl7pPr indent="-292100" lvl="6" marL="3200400" rtl="0">
              <a:spcBef>
                <a:spcPts val="0"/>
              </a:spcBef>
              <a:spcAft>
                <a:spcPts val="0"/>
              </a:spcAft>
              <a:buClr>
                <a:schemeClr val="accent1"/>
              </a:buClr>
              <a:buSzPts val="1000"/>
              <a:buChar char="●"/>
              <a:defRPr b="1" sz="1000">
                <a:solidFill>
                  <a:schemeClr val="accent1"/>
                </a:solidFill>
              </a:defRPr>
            </a:lvl7pPr>
            <a:lvl8pPr indent="-292100" lvl="7" marL="3657600" rtl="0">
              <a:spcBef>
                <a:spcPts val="0"/>
              </a:spcBef>
              <a:spcAft>
                <a:spcPts val="0"/>
              </a:spcAft>
              <a:buClr>
                <a:schemeClr val="accent1"/>
              </a:buClr>
              <a:buSzPts val="1000"/>
              <a:buChar char="○"/>
              <a:defRPr b="1" sz="1000">
                <a:solidFill>
                  <a:schemeClr val="accent1"/>
                </a:solidFill>
              </a:defRPr>
            </a:lvl8pPr>
            <a:lvl9pPr indent="-292100" lvl="8" marL="4114800" rtl="0">
              <a:spcBef>
                <a:spcPts val="0"/>
              </a:spcBef>
              <a:spcAft>
                <a:spcPts val="0"/>
              </a:spcAft>
              <a:buClr>
                <a:schemeClr val="accent1"/>
              </a:buClr>
              <a:buSzPts val="1000"/>
              <a:buChar char="■"/>
              <a:defRPr b="1" sz="1000">
                <a:solidFill>
                  <a:schemeClr val="accent1"/>
                </a:solidFill>
              </a:defRPr>
            </a:lvl9pPr>
          </a:lstStyle>
          <a:p/>
        </p:txBody>
      </p:sp>
      <p:sp>
        <p:nvSpPr>
          <p:cNvPr id="2671" name="Google Shape;2671;p301"/>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2672" name="Google Shape;2672;p301"/>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indent="-304800" lvl="1" marL="914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indent="-304800" lvl="2" marL="1371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indent="-304800" lvl="3" marL="1828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indent="-304800" lvl="4" marL="22860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indent="-304800" lvl="5" marL="2743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indent="-304800" lvl="6" marL="3200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indent="-304800" lvl="7" marL="3657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indent="-304800" lvl="8" marL="411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p:txBody>
      </p:sp>
      <p:pic>
        <p:nvPicPr>
          <p:cNvPr id="2673" name="Google Shape;2673;p301"/>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2674" name="Google Shape;2674;p30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2675" name="Shape 2675"/>
        <p:cNvGrpSpPr/>
        <p:nvPr/>
      </p:nvGrpSpPr>
      <p:grpSpPr>
        <a:xfrm>
          <a:off x="0" y="0"/>
          <a:ext cx="0" cy="0"/>
          <a:chOff x="0" y="0"/>
          <a:chExt cx="0" cy="0"/>
        </a:xfrm>
      </p:grpSpPr>
      <p:sp>
        <p:nvSpPr>
          <p:cNvPr id="2676" name="Google Shape;2676;p302"/>
          <p:cNvSpPr txBox="1"/>
          <p:nvPr>
            <p:ph type="title"/>
          </p:nvPr>
        </p:nvSpPr>
        <p:spPr>
          <a:xfrm>
            <a:off x="545750" y="797050"/>
            <a:ext cx="4026300" cy="6384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sz="3600">
                <a:latin typeface="Montserrat"/>
                <a:ea typeface="Montserrat"/>
                <a:cs typeface="Montserrat"/>
                <a:sym typeface="Montserrat"/>
              </a:defRPr>
            </a:lvl2pPr>
            <a:lvl3pPr lvl="2" rtl="0">
              <a:spcBef>
                <a:spcPts val="0"/>
              </a:spcBef>
              <a:spcAft>
                <a:spcPts val="0"/>
              </a:spcAft>
              <a:buNone/>
              <a:defRPr sz="3600">
                <a:latin typeface="Montserrat"/>
                <a:ea typeface="Montserrat"/>
                <a:cs typeface="Montserrat"/>
                <a:sym typeface="Montserrat"/>
              </a:defRPr>
            </a:lvl3pPr>
            <a:lvl4pPr lvl="3" rtl="0">
              <a:spcBef>
                <a:spcPts val="0"/>
              </a:spcBef>
              <a:spcAft>
                <a:spcPts val="0"/>
              </a:spcAft>
              <a:buNone/>
              <a:defRPr sz="3600">
                <a:latin typeface="Montserrat"/>
                <a:ea typeface="Montserrat"/>
                <a:cs typeface="Montserrat"/>
                <a:sym typeface="Montserrat"/>
              </a:defRPr>
            </a:lvl4pPr>
            <a:lvl5pPr lvl="4" rtl="0">
              <a:spcBef>
                <a:spcPts val="0"/>
              </a:spcBef>
              <a:spcAft>
                <a:spcPts val="0"/>
              </a:spcAft>
              <a:buNone/>
              <a:defRPr sz="3600">
                <a:latin typeface="Montserrat"/>
                <a:ea typeface="Montserrat"/>
                <a:cs typeface="Montserrat"/>
                <a:sym typeface="Montserrat"/>
              </a:defRPr>
            </a:lvl5pPr>
            <a:lvl6pPr lvl="5" rtl="0">
              <a:spcBef>
                <a:spcPts val="0"/>
              </a:spcBef>
              <a:spcAft>
                <a:spcPts val="0"/>
              </a:spcAft>
              <a:buNone/>
              <a:defRPr sz="3600">
                <a:latin typeface="Montserrat"/>
                <a:ea typeface="Montserrat"/>
                <a:cs typeface="Montserrat"/>
                <a:sym typeface="Montserrat"/>
              </a:defRPr>
            </a:lvl6pPr>
            <a:lvl7pPr lvl="6" rtl="0">
              <a:spcBef>
                <a:spcPts val="0"/>
              </a:spcBef>
              <a:spcAft>
                <a:spcPts val="0"/>
              </a:spcAft>
              <a:buNone/>
              <a:defRPr sz="3600">
                <a:latin typeface="Montserrat"/>
                <a:ea typeface="Montserrat"/>
                <a:cs typeface="Montserrat"/>
                <a:sym typeface="Montserrat"/>
              </a:defRPr>
            </a:lvl7pPr>
            <a:lvl8pPr lvl="7" rtl="0">
              <a:spcBef>
                <a:spcPts val="0"/>
              </a:spcBef>
              <a:spcAft>
                <a:spcPts val="0"/>
              </a:spcAft>
              <a:buNone/>
              <a:defRPr sz="3600">
                <a:latin typeface="Montserrat"/>
                <a:ea typeface="Montserrat"/>
                <a:cs typeface="Montserrat"/>
                <a:sym typeface="Montserrat"/>
              </a:defRPr>
            </a:lvl8pPr>
            <a:lvl9pPr lvl="8" rtl="0">
              <a:spcBef>
                <a:spcPts val="0"/>
              </a:spcBef>
              <a:spcAft>
                <a:spcPts val="0"/>
              </a:spcAft>
              <a:buNone/>
              <a:defRPr sz="3600">
                <a:latin typeface="Montserrat"/>
                <a:ea typeface="Montserrat"/>
                <a:cs typeface="Montserrat"/>
                <a:sym typeface="Montserrat"/>
              </a:defRPr>
            </a:lvl9pPr>
          </a:lstStyle>
          <a:p/>
        </p:txBody>
      </p:sp>
      <p:sp>
        <p:nvSpPr>
          <p:cNvPr id="2677" name="Google Shape;2677;p302"/>
          <p:cNvSpPr txBox="1"/>
          <p:nvPr/>
        </p:nvSpPr>
        <p:spPr>
          <a:xfrm>
            <a:off x="532675" y="211100"/>
            <a:ext cx="351000" cy="360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fr">
                <a:solidFill>
                  <a:srgbClr val="F4C453"/>
                </a:solidFill>
                <a:latin typeface="Montserrat"/>
                <a:ea typeface="Montserrat"/>
                <a:cs typeface="Montserrat"/>
                <a:sym typeface="Montserrat"/>
              </a:rPr>
              <a:t>1</a:t>
            </a:r>
            <a:endParaRPr b="1">
              <a:solidFill>
                <a:srgbClr val="F4C453"/>
              </a:solidFill>
              <a:latin typeface="Montserrat"/>
              <a:ea typeface="Montserrat"/>
              <a:cs typeface="Montserrat"/>
              <a:sym typeface="Montserrat"/>
            </a:endParaRPr>
          </a:p>
        </p:txBody>
      </p:sp>
      <p:sp>
        <p:nvSpPr>
          <p:cNvPr id="2678" name="Google Shape;2678;p302"/>
          <p:cNvSpPr txBox="1"/>
          <p:nvPr/>
        </p:nvSpPr>
        <p:spPr>
          <a:xfrm>
            <a:off x="4591525" y="211100"/>
            <a:ext cx="4026300" cy="3609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b="1" lang="fr">
                <a:solidFill>
                  <a:srgbClr val="F4C453"/>
                </a:solidFill>
                <a:latin typeface="Montserrat"/>
                <a:ea typeface="Montserrat"/>
                <a:cs typeface="Montserrat"/>
                <a:sym typeface="Montserrat"/>
              </a:rPr>
              <a:t>alphabetical order.</a:t>
            </a:r>
            <a:endParaRPr b="1">
              <a:solidFill>
                <a:srgbClr val="F4C453"/>
              </a:solidFill>
              <a:latin typeface="Montserrat"/>
              <a:ea typeface="Montserrat"/>
              <a:cs typeface="Montserrat"/>
              <a:sym typeface="Montserrat"/>
            </a:endParaRPr>
          </a:p>
        </p:txBody>
      </p:sp>
      <p:sp>
        <p:nvSpPr>
          <p:cNvPr id="2679" name="Google Shape;2679;p302"/>
          <p:cNvSpPr txBox="1"/>
          <p:nvPr>
            <p:ph idx="1" type="subTitle"/>
          </p:nvPr>
        </p:nvSpPr>
        <p:spPr>
          <a:xfrm>
            <a:off x="4591525" y="572000"/>
            <a:ext cx="4026300" cy="863400"/>
          </a:xfrm>
          <a:prstGeom prst="rect">
            <a:avLst/>
          </a:prstGeom>
          <a:noFill/>
          <a:ln>
            <a:noFill/>
          </a:ln>
        </p:spPr>
        <p:txBody>
          <a:bodyPr anchorCtr="0" anchor="b" bIns="0" lIns="0" spcFirstLastPara="1" rIns="0" wrap="square" tIns="0">
            <a:noAutofit/>
          </a:bodyPr>
          <a:lstStyle>
            <a:lvl1pPr lvl="0" rtl="0" algn="r">
              <a:spcBef>
                <a:spcPts val="0"/>
              </a:spcBef>
              <a:spcAft>
                <a:spcPts val="0"/>
              </a:spcAft>
              <a:buNone/>
              <a:defRPr b="1" sz="1800">
                <a:solidFill>
                  <a:schemeClr val="accent1"/>
                </a:solidFill>
                <a:latin typeface="Montserrat"/>
                <a:ea typeface="Montserrat"/>
                <a:cs typeface="Montserrat"/>
                <a:sym typeface="Montserrat"/>
              </a:defRPr>
            </a:lvl1pPr>
            <a:lvl2pPr lvl="1" rtl="0" algn="r">
              <a:spcBef>
                <a:spcPts val="0"/>
              </a:spcBef>
              <a:spcAft>
                <a:spcPts val="0"/>
              </a:spcAft>
              <a:buNone/>
              <a:defRPr b="1" sz="1800">
                <a:solidFill>
                  <a:schemeClr val="accent1"/>
                </a:solidFill>
                <a:latin typeface="Montserrat"/>
                <a:ea typeface="Montserrat"/>
                <a:cs typeface="Montserrat"/>
                <a:sym typeface="Montserrat"/>
              </a:defRPr>
            </a:lvl2pPr>
            <a:lvl3pPr lvl="2" rtl="0" algn="r">
              <a:spcBef>
                <a:spcPts val="0"/>
              </a:spcBef>
              <a:spcAft>
                <a:spcPts val="0"/>
              </a:spcAft>
              <a:buNone/>
              <a:defRPr b="1" sz="1800">
                <a:solidFill>
                  <a:schemeClr val="accent1"/>
                </a:solidFill>
                <a:latin typeface="Montserrat"/>
                <a:ea typeface="Montserrat"/>
                <a:cs typeface="Montserrat"/>
                <a:sym typeface="Montserrat"/>
              </a:defRPr>
            </a:lvl3pPr>
            <a:lvl4pPr lvl="3" rtl="0" algn="r">
              <a:spcBef>
                <a:spcPts val="0"/>
              </a:spcBef>
              <a:spcAft>
                <a:spcPts val="0"/>
              </a:spcAft>
              <a:buNone/>
              <a:defRPr b="1" sz="1800">
                <a:solidFill>
                  <a:schemeClr val="accent1"/>
                </a:solidFill>
                <a:latin typeface="Montserrat"/>
                <a:ea typeface="Montserrat"/>
                <a:cs typeface="Montserrat"/>
                <a:sym typeface="Montserrat"/>
              </a:defRPr>
            </a:lvl4pPr>
            <a:lvl5pPr lvl="4" rtl="0" algn="r">
              <a:spcBef>
                <a:spcPts val="0"/>
              </a:spcBef>
              <a:spcAft>
                <a:spcPts val="0"/>
              </a:spcAft>
              <a:buNone/>
              <a:defRPr b="1" sz="1800">
                <a:solidFill>
                  <a:schemeClr val="accent1"/>
                </a:solidFill>
                <a:latin typeface="Montserrat"/>
                <a:ea typeface="Montserrat"/>
                <a:cs typeface="Montserrat"/>
                <a:sym typeface="Montserrat"/>
              </a:defRPr>
            </a:lvl5pPr>
            <a:lvl6pPr lvl="5" rtl="0" algn="r">
              <a:spcBef>
                <a:spcPts val="0"/>
              </a:spcBef>
              <a:spcAft>
                <a:spcPts val="0"/>
              </a:spcAft>
              <a:buNone/>
              <a:defRPr b="1" sz="1800">
                <a:solidFill>
                  <a:schemeClr val="accent1"/>
                </a:solidFill>
                <a:latin typeface="Montserrat"/>
                <a:ea typeface="Montserrat"/>
                <a:cs typeface="Montserrat"/>
                <a:sym typeface="Montserrat"/>
              </a:defRPr>
            </a:lvl6pPr>
            <a:lvl7pPr lvl="6" rtl="0" algn="r">
              <a:spcBef>
                <a:spcPts val="0"/>
              </a:spcBef>
              <a:spcAft>
                <a:spcPts val="0"/>
              </a:spcAft>
              <a:buNone/>
              <a:defRPr b="1" sz="1800">
                <a:solidFill>
                  <a:schemeClr val="accent1"/>
                </a:solidFill>
                <a:latin typeface="Montserrat"/>
                <a:ea typeface="Montserrat"/>
                <a:cs typeface="Montserrat"/>
                <a:sym typeface="Montserrat"/>
              </a:defRPr>
            </a:lvl7pPr>
            <a:lvl8pPr lvl="7" rtl="0" algn="r">
              <a:spcBef>
                <a:spcPts val="0"/>
              </a:spcBef>
              <a:spcAft>
                <a:spcPts val="0"/>
              </a:spcAft>
              <a:buNone/>
              <a:defRPr b="1" sz="1800">
                <a:solidFill>
                  <a:schemeClr val="accent1"/>
                </a:solidFill>
                <a:latin typeface="Montserrat"/>
                <a:ea typeface="Montserrat"/>
                <a:cs typeface="Montserrat"/>
                <a:sym typeface="Montserrat"/>
              </a:defRPr>
            </a:lvl8pPr>
            <a:lvl9pPr lvl="8" rtl="0" algn="r">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2680" name="Google Shape;2680;p30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81" name="Google Shape;2681;p30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2682" name="Shape 2682"/>
        <p:cNvGrpSpPr/>
        <p:nvPr/>
      </p:nvGrpSpPr>
      <p:grpSpPr>
        <a:xfrm>
          <a:off x="0" y="0"/>
          <a:ext cx="0" cy="0"/>
          <a:chOff x="0" y="0"/>
          <a:chExt cx="0" cy="0"/>
        </a:xfrm>
      </p:grpSpPr>
      <p:pic>
        <p:nvPicPr>
          <p:cNvPr id="2683" name="Google Shape;2683;p303"/>
          <p:cNvPicPr preferRelativeResize="0"/>
          <p:nvPr/>
        </p:nvPicPr>
        <p:blipFill rotWithShape="1">
          <a:blip r:embed="rId2">
            <a:alphaModFix/>
          </a:blip>
          <a:srcRect b="0" l="0" r="7019" t="0"/>
          <a:stretch/>
        </p:blipFill>
        <p:spPr>
          <a:xfrm>
            <a:off x="3644751" y="0"/>
            <a:ext cx="5499249" cy="5143501"/>
          </a:xfrm>
          <a:prstGeom prst="rect">
            <a:avLst/>
          </a:prstGeom>
          <a:noFill/>
          <a:ln>
            <a:noFill/>
          </a:ln>
        </p:spPr>
      </p:pic>
      <p:sp>
        <p:nvSpPr>
          <p:cNvPr id="2684" name="Google Shape;2684;p303"/>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1pPr>
            <a:lvl2pPr indent="-317500" lvl="1" marL="9144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9pPr>
          </a:lstStyle>
          <a:p/>
        </p:txBody>
      </p:sp>
      <p:sp>
        <p:nvSpPr>
          <p:cNvPr id="2685" name="Google Shape;2685;p303"/>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686" name="Google Shape;2686;p30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87" name="Google Shape;2687;p30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2688" name="Shape 2688"/>
        <p:cNvGrpSpPr/>
        <p:nvPr/>
      </p:nvGrpSpPr>
      <p:grpSpPr>
        <a:xfrm>
          <a:off x="0" y="0"/>
          <a:ext cx="0" cy="0"/>
          <a:chOff x="0" y="0"/>
          <a:chExt cx="0" cy="0"/>
        </a:xfrm>
      </p:grpSpPr>
      <p:sp>
        <p:nvSpPr>
          <p:cNvPr id="2689" name="Google Shape;2689;p304"/>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1pPr>
            <a:lvl2pPr indent="-317500" lvl="1" marL="9144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2pPr>
            <a:lvl3pPr indent="-317500" lvl="2" marL="13716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3pPr>
            <a:lvl4pPr indent="-317500" lvl="3" marL="18288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4pPr>
            <a:lvl5pPr indent="-317500" lvl="4" marL="22860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5pPr>
            <a:lvl6pPr indent="-317500" lvl="5" marL="27432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6pPr>
            <a:lvl7pPr indent="-317500" lvl="6" marL="32004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7pPr>
            <a:lvl8pPr indent="-317500" lvl="7" marL="36576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8pPr>
            <a:lvl9pPr indent="-317500" lvl="8" marL="41148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9pPr>
          </a:lstStyle>
          <a:p/>
        </p:txBody>
      </p:sp>
      <p:sp>
        <p:nvSpPr>
          <p:cNvPr id="2690" name="Google Shape;2690;p304"/>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1800">
                <a:solidFill>
                  <a:schemeClr val="accent1"/>
                </a:solidFill>
                <a:latin typeface="Montserrat"/>
                <a:ea typeface="Montserrat"/>
                <a:cs typeface="Montserrat"/>
                <a:sym typeface="Montserrat"/>
              </a:defRPr>
            </a:lvl1pPr>
            <a:lvl2pPr lvl="1" rtl="0">
              <a:spcBef>
                <a:spcPts val="0"/>
              </a:spcBef>
              <a:spcAft>
                <a:spcPts val="0"/>
              </a:spcAft>
              <a:buNone/>
              <a:defRPr b="1" sz="1800">
                <a:solidFill>
                  <a:schemeClr val="accent1"/>
                </a:solidFill>
                <a:latin typeface="Montserrat"/>
                <a:ea typeface="Montserrat"/>
                <a:cs typeface="Montserrat"/>
                <a:sym typeface="Montserrat"/>
              </a:defRPr>
            </a:lvl2pPr>
            <a:lvl3pPr lvl="2" rtl="0">
              <a:spcBef>
                <a:spcPts val="0"/>
              </a:spcBef>
              <a:spcAft>
                <a:spcPts val="0"/>
              </a:spcAft>
              <a:buNone/>
              <a:defRPr b="1" sz="1800">
                <a:solidFill>
                  <a:schemeClr val="accent1"/>
                </a:solidFill>
                <a:latin typeface="Montserrat"/>
                <a:ea typeface="Montserrat"/>
                <a:cs typeface="Montserrat"/>
                <a:sym typeface="Montserrat"/>
              </a:defRPr>
            </a:lvl3pPr>
            <a:lvl4pPr lvl="3" rtl="0">
              <a:spcBef>
                <a:spcPts val="0"/>
              </a:spcBef>
              <a:spcAft>
                <a:spcPts val="0"/>
              </a:spcAft>
              <a:buNone/>
              <a:defRPr b="1" sz="1800">
                <a:solidFill>
                  <a:schemeClr val="accent1"/>
                </a:solidFill>
                <a:latin typeface="Montserrat"/>
                <a:ea typeface="Montserrat"/>
                <a:cs typeface="Montserrat"/>
                <a:sym typeface="Montserrat"/>
              </a:defRPr>
            </a:lvl4pPr>
            <a:lvl5pPr lvl="4" rtl="0">
              <a:spcBef>
                <a:spcPts val="0"/>
              </a:spcBef>
              <a:spcAft>
                <a:spcPts val="0"/>
              </a:spcAft>
              <a:buNone/>
              <a:defRPr b="1" sz="1800">
                <a:solidFill>
                  <a:schemeClr val="accent1"/>
                </a:solidFill>
                <a:latin typeface="Montserrat"/>
                <a:ea typeface="Montserrat"/>
                <a:cs typeface="Montserrat"/>
                <a:sym typeface="Montserrat"/>
              </a:defRPr>
            </a:lvl5pPr>
            <a:lvl6pPr lvl="5" rtl="0">
              <a:spcBef>
                <a:spcPts val="0"/>
              </a:spcBef>
              <a:spcAft>
                <a:spcPts val="0"/>
              </a:spcAft>
              <a:buNone/>
              <a:defRPr b="1" sz="1800">
                <a:solidFill>
                  <a:schemeClr val="accent1"/>
                </a:solidFill>
                <a:latin typeface="Montserrat"/>
                <a:ea typeface="Montserrat"/>
                <a:cs typeface="Montserrat"/>
                <a:sym typeface="Montserrat"/>
              </a:defRPr>
            </a:lvl6pPr>
            <a:lvl7pPr lvl="6" rtl="0">
              <a:spcBef>
                <a:spcPts val="0"/>
              </a:spcBef>
              <a:spcAft>
                <a:spcPts val="0"/>
              </a:spcAft>
              <a:buNone/>
              <a:defRPr b="1" sz="1800">
                <a:solidFill>
                  <a:schemeClr val="accent1"/>
                </a:solidFill>
                <a:latin typeface="Montserrat"/>
                <a:ea typeface="Montserrat"/>
                <a:cs typeface="Montserrat"/>
                <a:sym typeface="Montserrat"/>
              </a:defRPr>
            </a:lvl7pPr>
            <a:lvl8pPr lvl="7" rtl="0">
              <a:spcBef>
                <a:spcPts val="0"/>
              </a:spcBef>
              <a:spcAft>
                <a:spcPts val="0"/>
              </a:spcAft>
              <a:buNone/>
              <a:defRPr b="1" sz="1800">
                <a:solidFill>
                  <a:schemeClr val="accent1"/>
                </a:solidFill>
                <a:latin typeface="Montserrat"/>
                <a:ea typeface="Montserrat"/>
                <a:cs typeface="Montserrat"/>
                <a:sym typeface="Montserrat"/>
              </a:defRPr>
            </a:lvl8pPr>
            <a:lvl9pPr lvl="8" rtl="0">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2691" name="Google Shape;2691;p30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692" name="Google Shape;2692;p30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2693" name="Shape 2693"/>
        <p:cNvGrpSpPr/>
        <p:nvPr/>
      </p:nvGrpSpPr>
      <p:grpSpPr>
        <a:xfrm>
          <a:off x="0" y="0"/>
          <a:ext cx="0" cy="0"/>
          <a:chOff x="0" y="0"/>
          <a:chExt cx="0" cy="0"/>
        </a:xfrm>
      </p:grpSpPr>
      <p:cxnSp>
        <p:nvCxnSpPr>
          <p:cNvPr id="2694" name="Google Shape;2694;p305"/>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695" name="Google Shape;2695;p305"/>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696" name="Google Shape;2696;p305"/>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697" name="Google Shape;2697;p305"/>
          <p:cNvCxnSpPr/>
          <p:nvPr/>
        </p:nvCxnSpPr>
        <p:spPr>
          <a:xfrm flipH="1">
            <a:off x="1947000" y="2433988"/>
            <a:ext cx="14400" cy="2302800"/>
          </a:xfrm>
          <a:prstGeom prst="straightConnector1">
            <a:avLst/>
          </a:prstGeom>
          <a:noFill/>
          <a:ln cap="flat" cmpd="sng" w="9525">
            <a:solidFill>
              <a:schemeClr val="dk2"/>
            </a:solidFill>
            <a:prstDash val="solid"/>
            <a:round/>
            <a:headEnd len="med" w="med" type="none"/>
            <a:tailEnd len="med" w="med" type="triangle"/>
          </a:ln>
        </p:spPr>
      </p:cxnSp>
      <p:cxnSp>
        <p:nvCxnSpPr>
          <p:cNvPr id="2698" name="Google Shape;2698;p305"/>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699" name="Google Shape;2699;p305"/>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700" name="Google Shape;2700;p305"/>
          <p:cNvCxnSpPr/>
          <p:nvPr/>
        </p:nvCxnSpPr>
        <p:spPr>
          <a:xfrm>
            <a:off x="5439975" y="1220375"/>
            <a:ext cx="0" cy="3526800"/>
          </a:xfrm>
          <a:prstGeom prst="straightConnector1">
            <a:avLst/>
          </a:prstGeom>
          <a:noFill/>
          <a:ln cap="flat" cmpd="sng" w="9525">
            <a:solidFill>
              <a:schemeClr val="dk2"/>
            </a:solidFill>
            <a:prstDash val="solid"/>
            <a:round/>
            <a:headEnd len="med" w="med" type="none"/>
            <a:tailEnd len="med" w="med" type="triangle"/>
          </a:ln>
        </p:spPr>
      </p:cxnSp>
      <p:pic>
        <p:nvPicPr>
          <p:cNvPr id="2701" name="Google Shape;2701;p305"/>
          <p:cNvPicPr preferRelativeResize="0"/>
          <p:nvPr/>
        </p:nvPicPr>
        <p:blipFill rotWithShape="1">
          <a:blip r:embed="rId2">
            <a:alphaModFix/>
          </a:blip>
          <a:srcRect b="0" l="0" r="0" t="0"/>
          <a:stretch/>
        </p:blipFill>
        <p:spPr>
          <a:xfrm>
            <a:off x="420702" y="505000"/>
            <a:ext cx="1410626" cy="1410626"/>
          </a:xfrm>
          <a:prstGeom prst="rect">
            <a:avLst/>
          </a:prstGeom>
          <a:noFill/>
          <a:ln>
            <a:noFill/>
          </a:ln>
        </p:spPr>
      </p:pic>
      <p:sp>
        <p:nvSpPr>
          <p:cNvPr id="2702" name="Google Shape;2702;p305"/>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05"/>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05"/>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05"/>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05"/>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05"/>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2708" name="Google Shape;2708;p30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709" name="Google Shape;2709;p30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194" name="Shape 194"/>
        <p:cNvGrpSpPr/>
        <p:nvPr/>
      </p:nvGrpSpPr>
      <p:grpSpPr>
        <a:xfrm>
          <a:off x="0" y="0"/>
          <a:ext cx="0" cy="0"/>
          <a:chOff x="0" y="0"/>
          <a:chExt cx="0" cy="0"/>
        </a:xfrm>
      </p:grpSpPr>
      <p:pic>
        <p:nvPicPr>
          <p:cNvPr id="195" name="Google Shape;195;p32"/>
          <p:cNvPicPr preferRelativeResize="0"/>
          <p:nvPr/>
        </p:nvPicPr>
        <p:blipFill rotWithShape="1">
          <a:blip r:embed="rId2">
            <a:alphaModFix/>
          </a:blip>
          <a:srcRect b="15725" l="0" r="0" t="0"/>
          <a:stretch/>
        </p:blipFill>
        <p:spPr>
          <a:xfrm>
            <a:off x="0" y="1"/>
            <a:ext cx="9144003" cy="5143502"/>
          </a:xfrm>
          <a:prstGeom prst="rect">
            <a:avLst/>
          </a:prstGeom>
          <a:noFill/>
          <a:ln>
            <a:noFill/>
          </a:ln>
        </p:spPr>
      </p:pic>
      <p:sp>
        <p:nvSpPr>
          <p:cNvPr id="196" name="Google Shape;196;p32"/>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
        <p:nvSpPr>
          <p:cNvPr id="197" name="Google Shape;197;p32"/>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4800">
                <a:solidFill>
                  <a:schemeClr val="lt1"/>
                </a:solidFill>
                <a:latin typeface="Montserrat"/>
                <a:ea typeface="Montserrat"/>
                <a:cs typeface="Montserrat"/>
                <a:sym typeface="Montserrat"/>
              </a:rPr>
              <a:t>thank</a:t>
            </a:r>
            <a:r>
              <a:rPr b="1" lang="fr" sz="4800">
                <a:solidFill>
                  <a:schemeClr val="accent1"/>
                </a:solidFill>
                <a:latin typeface="Montserrat"/>
                <a:ea typeface="Montserrat"/>
                <a:cs typeface="Montserrat"/>
                <a:sym typeface="Montserrat"/>
              </a:rPr>
              <a:t> you.</a:t>
            </a:r>
            <a:endParaRPr b="1" sz="4800">
              <a:solidFill>
                <a:schemeClr val="accent1"/>
              </a:solidFill>
              <a:latin typeface="Montserrat"/>
              <a:ea typeface="Montserrat"/>
              <a:cs typeface="Montserrat"/>
              <a:sym typeface="Montserrat"/>
            </a:endParaRPr>
          </a:p>
        </p:txBody>
      </p:sp>
      <p:pic>
        <p:nvPicPr>
          <p:cNvPr id="198" name="Google Shape;198;p32"/>
          <p:cNvPicPr preferRelativeResize="0"/>
          <p:nvPr/>
        </p:nvPicPr>
        <p:blipFill rotWithShape="1">
          <a:blip r:embed="rId3">
            <a:alphaModFix/>
          </a:blip>
          <a:srcRect b="0" l="0" r="0" t="0"/>
          <a:stretch/>
        </p:blipFill>
        <p:spPr>
          <a:xfrm>
            <a:off x="6633552" y="4291163"/>
            <a:ext cx="1923225" cy="570425"/>
          </a:xfrm>
          <a:prstGeom prst="rect">
            <a:avLst/>
          </a:prstGeom>
          <a:noFill/>
          <a:ln>
            <a:noFill/>
          </a:ln>
        </p:spPr>
      </p:pic>
      <p:sp>
        <p:nvSpPr>
          <p:cNvPr id="199" name="Google Shape;199;p32"/>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lt2"/>
              </a:buClr>
              <a:buSzPts val="1100"/>
              <a:buFont typeface="Arial"/>
              <a:buNone/>
            </a:pPr>
            <a:r>
              <a:rPr b="1" lang="fr">
                <a:solidFill>
                  <a:srgbClr val="FFFFFF"/>
                </a:solidFill>
                <a:latin typeface="Montserrat"/>
                <a:ea typeface="Montserrat"/>
                <a:cs typeface="Montserrat"/>
                <a:sym typeface="Montserrat"/>
              </a:rPr>
              <a:t>#TechforPeople.</a:t>
            </a:r>
            <a:endParaRPr b="1">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2710" name="Shape 2710"/>
        <p:cNvGrpSpPr/>
        <p:nvPr/>
      </p:nvGrpSpPr>
      <p:grpSpPr>
        <a:xfrm>
          <a:off x="0" y="0"/>
          <a:ext cx="0" cy="0"/>
          <a:chOff x="0" y="0"/>
          <a:chExt cx="0" cy="0"/>
        </a:xfrm>
      </p:grpSpPr>
      <p:cxnSp>
        <p:nvCxnSpPr>
          <p:cNvPr id="2711" name="Google Shape;2711;p306"/>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712" name="Google Shape;2712;p306"/>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713" name="Google Shape;2713;p306"/>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714" name="Google Shape;2714;p306"/>
          <p:cNvCxnSpPr/>
          <p:nvPr/>
        </p:nvCxnSpPr>
        <p:spPr>
          <a:xfrm>
            <a:off x="1947000" y="1485775"/>
            <a:ext cx="0" cy="3251100"/>
          </a:xfrm>
          <a:prstGeom prst="straightConnector1">
            <a:avLst/>
          </a:prstGeom>
          <a:noFill/>
          <a:ln cap="flat" cmpd="sng" w="9525">
            <a:solidFill>
              <a:schemeClr val="dk2"/>
            </a:solidFill>
            <a:prstDash val="solid"/>
            <a:round/>
            <a:headEnd len="med" w="med" type="none"/>
            <a:tailEnd len="med" w="med" type="triangle"/>
          </a:ln>
        </p:spPr>
      </p:cxnSp>
      <p:cxnSp>
        <p:nvCxnSpPr>
          <p:cNvPr id="2715" name="Google Shape;2715;p306"/>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716" name="Google Shape;2716;p306"/>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2717" name="Google Shape;2717;p306"/>
          <p:cNvCxnSpPr/>
          <p:nvPr/>
        </p:nvCxnSpPr>
        <p:spPr>
          <a:xfrm>
            <a:off x="5440125" y="1256275"/>
            <a:ext cx="0" cy="2682600"/>
          </a:xfrm>
          <a:prstGeom prst="straightConnector1">
            <a:avLst/>
          </a:prstGeom>
          <a:noFill/>
          <a:ln cap="flat" cmpd="sng" w="9525">
            <a:solidFill>
              <a:schemeClr val="dk2"/>
            </a:solidFill>
            <a:prstDash val="solid"/>
            <a:round/>
            <a:headEnd len="med" w="med" type="none"/>
            <a:tailEnd len="med" w="med" type="triangle"/>
          </a:ln>
        </p:spPr>
      </p:cxnSp>
      <p:sp>
        <p:nvSpPr>
          <p:cNvPr id="2718" name="Google Shape;2718;p306"/>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06"/>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06"/>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06"/>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06"/>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06"/>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2724" name="Google Shape;2724;p30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725" name="Google Shape;2725;p30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2726" name="Shape 2726"/>
        <p:cNvGrpSpPr/>
        <p:nvPr/>
      </p:nvGrpSpPr>
      <p:grpSpPr>
        <a:xfrm>
          <a:off x="0" y="0"/>
          <a:ext cx="0" cy="0"/>
          <a:chOff x="0" y="0"/>
          <a:chExt cx="0" cy="0"/>
        </a:xfrm>
      </p:grpSpPr>
      <p:pic>
        <p:nvPicPr>
          <p:cNvPr id="2727" name="Google Shape;2727;p307"/>
          <p:cNvPicPr preferRelativeResize="0"/>
          <p:nvPr/>
        </p:nvPicPr>
        <p:blipFill rotWithShape="1">
          <a:blip r:embed="rId2">
            <a:alphaModFix/>
          </a:blip>
          <a:srcRect b="0" l="0" r="6994" t="0"/>
          <a:stretch/>
        </p:blipFill>
        <p:spPr>
          <a:xfrm>
            <a:off x="3645800" y="0"/>
            <a:ext cx="5499249" cy="5141698"/>
          </a:xfrm>
          <a:prstGeom prst="rect">
            <a:avLst/>
          </a:prstGeom>
          <a:noFill/>
          <a:ln>
            <a:noFill/>
          </a:ln>
        </p:spPr>
      </p:pic>
      <p:sp>
        <p:nvSpPr>
          <p:cNvPr id="2728" name="Google Shape;2728;p307"/>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2729" name="Google Shape;2729;p307"/>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2730" name="Google Shape;2730;p30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731" name="Google Shape;2731;p30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2732" name="Shape 2732"/>
        <p:cNvGrpSpPr/>
        <p:nvPr/>
      </p:nvGrpSpPr>
      <p:grpSpPr>
        <a:xfrm>
          <a:off x="0" y="0"/>
          <a:ext cx="0" cy="0"/>
          <a:chOff x="0" y="0"/>
          <a:chExt cx="0" cy="0"/>
        </a:xfrm>
      </p:grpSpPr>
      <p:sp>
        <p:nvSpPr>
          <p:cNvPr id="2733" name="Google Shape;2733;p308"/>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4" name="Google Shape;2734;p308"/>
          <p:cNvPicPr preferRelativeResize="0"/>
          <p:nvPr/>
        </p:nvPicPr>
        <p:blipFill rotWithShape="1">
          <a:blip r:embed="rId2">
            <a:alphaModFix/>
          </a:blip>
          <a:srcRect b="19" l="0" r="0" t="19"/>
          <a:stretch/>
        </p:blipFill>
        <p:spPr>
          <a:xfrm>
            <a:off x="0" y="-7175"/>
            <a:ext cx="5924925" cy="5150674"/>
          </a:xfrm>
          <a:prstGeom prst="rect">
            <a:avLst/>
          </a:prstGeom>
          <a:noFill/>
          <a:ln>
            <a:noFill/>
          </a:ln>
        </p:spPr>
      </p:pic>
      <p:pic>
        <p:nvPicPr>
          <p:cNvPr id="2735" name="Google Shape;2735;p308"/>
          <p:cNvPicPr preferRelativeResize="0"/>
          <p:nvPr/>
        </p:nvPicPr>
        <p:blipFill rotWithShape="1">
          <a:blip r:embed="rId3">
            <a:alphaModFix/>
          </a:blip>
          <a:srcRect b="0" l="0" r="6994" t="0"/>
          <a:stretch/>
        </p:blipFill>
        <p:spPr>
          <a:xfrm>
            <a:off x="3644750" y="-7050"/>
            <a:ext cx="5508874" cy="5150701"/>
          </a:xfrm>
          <a:prstGeom prst="rect">
            <a:avLst/>
          </a:prstGeom>
          <a:noFill/>
          <a:ln>
            <a:noFill/>
          </a:ln>
        </p:spPr>
      </p:pic>
      <p:sp>
        <p:nvSpPr>
          <p:cNvPr id="2736" name="Google Shape;2736;p308"/>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lt1"/>
                </a:solidFill>
                <a:latin typeface="Montserrat"/>
                <a:ea typeface="Montserrat"/>
                <a:cs typeface="Montserrat"/>
                <a:sym typeface="Montserrat"/>
              </a:defRPr>
            </a:lvl1pPr>
            <a:lvl2pPr lvl="1" rtl="0">
              <a:spcBef>
                <a:spcPts val="0"/>
              </a:spcBef>
              <a:spcAft>
                <a:spcPts val="0"/>
              </a:spcAft>
              <a:buNone/>
              <a:defRPr b="1" sz="3600">
                <a:solidFill>
                  <a:schemeClr val="lt1"/>
                </a:solidFill>
                <a:latin typeface="Montserrat"/>
                <a:ea typeface="Montserrat"/>
                <a:cs typeface="Montserrat"/>
                <a:sym typeface="Montserrat"/>
              </a:defRPr>
            </a:lvl2pPr>
            <a:lvl3pPr lvl="2" rtl="0">
              <a:spcBef>
                <a:spcPts val="0"/>
              </a:spcBef>
              <a:spcAft>
                <a:spcPts val="0"/>
              </a:spcAft>
              <a:buNone/>
              <a:defRPr b="1" sz="3600">
                <a:solidFill>
                  <a:schemeClr val="lt1"/>
                </a:solidFill>
                <a:latin typeface="Montserrat"/>
                <a:ea typeface="Montserrat"/>
                <a:cs typeface="Montserrat"/>
                <a:sym typeface="Montserrat"/>
              </a:defRPr>
            </a:lvl3pPr>
            <a:lvl4pPr lvl="3" rtl="0">
              <a:spcBef>
                <a:spcPts val="0"/>
              </a:spcBef>
              <a:spcAft>
                <a:spcPts val="0"/>
              </a:spcAft>
              <a:buNone/>
              <a:defRPr b="1" sz="3600">
                <a:solidFill>
                  <a:schemeClr val="lt1"/>
                </a:solidFill>
                <a:latin typeface="Montserrat"/>
                <a:ea typeface="Montserrat"/>
                <a:cs typeface="Montserrat"/>
                <a:sym typeface="Montserrat"/>
              </a:defRPr>
            </a:lvl4pPr>
            <a:lvl5pPr lvl="4" rtl="0">
              <a:spcBef>
                <a:spcPts val="0"/>
              </a:spcBef>
              <a:spcAft>
                <a:spcPts val="0"/>
              </a:spcAft>
              <a:buNone/>
              <a:defRPr b="1" sz="3600">
                <a:solidFill>
                  <a:schemeClr val="lt1"/>
                </a:solidFill>
                <a:latin typeface="Montserrat"/>
                <a:ea typeface="Montserrat"/>
                <a:cs typeface="Montserrat"/>
                <a:sym typeface="Montserrat"/>
              </a:defRPr>
            </a:lvl5pPr>
            <a:lvl6pPr lvl="5" rtl="0">
              <a:spcBef>
                <a:spcPts val="0"/>
              </a:spcBef>
              <a:spcAft>
                <a:spcPts val="0"/>
              </a:spcAft>
              <a:buNone/>
              <a:defRPr b="1" sz="3600">
                <a:solidFill>
                  <a:schemeClr val="lt1"/>
                </a:solidFill>
                <a:latin typeface="Montserrat"/>
                <a:ea typeface="Montserrat"/>
                <a:cs typeface="Montserrat"/>
                <a:sym typeface="Montserrat"/>
              </a:defRPr>
            </a:lvl6pPr>
            <a:lvl7pPr lvl="6" rtl="0">
              <a:spcBef>
                <a:spcPts val="0"/>
              </a:spcBef>
              <a:spcAft>
                <a:spcPts val="0"/>
              </a:spcAft>
              <a:buNone/>
              <a:defRPr b="1" sz="3600">
                <a:solidFill>
                  <a:schemeClr val="lt1"/>
                </a:solidFill>
                <a:latin typeface="Montserrat"/>
                <a:ea typeface="Montserrat"/>
                <a:cs typeface="Montserrat"/>
                <a:sym typeface="Montserrat"/>
              </a:defRPr>
            </a:lvl7pPr>
            <a:lvl8pPr lvl="7" rtl="0">
              <a:spcBef>
                <a:spcPts val="0"/>
              </a:spcBef>
              <a:spcAft>
                <a:spcPts val="0"/>
              </a:spcAft>
              <a:buNone/>
              <a:defRPr b="1" sz="3600">
                <a:solidFill>
                  <a:schemeClr val="lt1"/>
                </a:solidFill>
                <a:latin typeface="Montserrat"/>
                <a:ea typeface="Montserrat"/>
                <a:cs typeface="Montserrat"/>
                <a:sym typeface="Montserrat"/>
              </a:defRPr>
            </a:lvl8pPr>
            <a:lvl9pPr lvl="8" rtl="0">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2737" name="Google Shape;2737;p308"/>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2738" name="Google Shape;2738;p30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739" name="Google Shape;2739;p308"/>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2740" name="Shape 2740"/>
        <p:cNvGrpSpPr/>
        <p:nvPr/>
      </p:nvGrpSpPr>
      <p:grpSpPr>
        <a:xfrm>
          <a:off x="0" y="0"/>
          <a:ext cx="0" cy="0"/>
          <a:chOff x="0" y="0"/>
          <a:chExt cx="0" cy="0"/>
        </a:xfrm>
      </p:grpSpPr>
      <p:pic>
        <p:nvPicPr>
          <p:cNvPr id="2741" name="Google Shape;2741;p309"/>
          <p:cNvPicPr preferRelativeResize="0"/>
          <p:nvPr/>
        </p:nvPicPr>
        <p:blipFill rotWithShape="1">
          <a:blip r:embed="rId2">
            <a:alphaModFix/>
          </a:blip>
          <a:srcRect b="0" l="9" r="19" t="0"/>
          <a:stretch/>
        </p:blipFill>
        <p:spPr>
          <a:xfrm>
            <a:off x="0" y="-3"/>
            <a:ext cx="9143995" cy="5145786"/>
          </a:xfrm>
          <a:prstGeom prst="rect">
            <a:avLst/>
          </a:prstGeom>
          <a:noFill/>
          <a:ln>
            <a:noFill/>
          </a:ln>
        </p:spPr>
      </p:pic>
      <p:sp>
        <p:nvSpPr>
          <p:cNvPr id="2742" name="Google Shape;2742;p309"/>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743" name="Google Shape;2743;p309"/>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1pPr>
            <a:lvl2pPr indent="-304800" lvl="1" marL="914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2pPr>
            <a:lvl3pPr indent="-304800" lvl="2" marL="1371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3pPr>
            <a:lvl4pPr indent="-304800" lvl="3" marL="1828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4pPr>
            <a:lvl5pPr indent="-304800" lvl="4" marL="22860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5pPr>
            <a:lvl6pPr indent="-304800" lvl="5" marL="2743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6pPr>
            <a:lvl7pPr indent="-304800" lvl="6" marL="3200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7pPr>
            <a:lvl8pPr indent="-304800" lvl="7" marL="3657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8pPr>
            <a:lvl9pPr indent="-304800" lvl="8" marL="411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pic>
        <p:nvPicPr>
          <p:cNvPr id="2744" name="Google Shape;2744;p309"/>
          <p:cNvPicPr preferRelativeResize="0"/>
          <p:nvPr/>
        </p:nvPicPr>
        <p:blipFill>
          <a:blip r:embed="rId3">
            <a:alphaModFix/>
          </a:blip>
          <a:stretch>
            <a:fillRect/>
          </a:stretch>
        </p:blipFill>
        <p:spPr>
          <a:xfrm>
            <a:off x="5677325" y="4069750"/>
            <a:ext cx="1923299" cy="568762"/>
          </a:xfrm>
          <a:prstGeom prst="rect">
            <a:avLst/>
          </a:prstGeom>
          <a:noFill/>
          <a:ln>
            <a:noFill/>
          </a:ln>
        </p:spPr>
      </p:pic>
      <p:sp>
        <p:nvSpPr>
          <p:cNvPr id="2745" name="Google Shape;2745;p30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6" name="Shape 2746"/>
        <p:cNvGrpSpPr/>
        <p:nvPr/>
      </p:nvGrpSpPr>
      <p:grpSpPr>
        <a:xfrm>
          <a:off x="0" y="0"/>
          <a:ext cx="0" cy="0"/>
          <a:chOff x="0" y="0"/>
          <a:chExt cx="0" cy="0"/>
        </a:xfrm>
      </p:grpSpPr>
      <p:cxnSp>
        <p:nvCxnSpPr>
          <p:cNvPr id="2747" name="Google Shape;2747;p310"/>
          <p:cNvCxnSpPr/>
          <p:nvPr/>
        </p:nvCxnSpPr>
        <p:spPr>
          <a:xfrm>
            <a:off x="0" y="665453"/>
            <a:ext cx="9144000" cy="0"/>
          </a:xfrm>
          <a:prstGeom prst="straightConnector1">
            <a:avLst/>
          </a:prstGeom>
          <a:noFill/>
          <a:ln cap="flat" cmpd="sng" w="76200">
            <a:solidFill>
              <a:srgbClr val="D8D8D8"/>
            </a:solidFill>
            <a:prstDash val="solid"/>
            <a:round/>
            <a:headEnd len="med" w="med" type="none"/>
            <a:tailEnd len="med" w="med" type="none"/>
          </a:ln>
        </p:spPr>
      </p:cxnSp>
      <p:pic>
        <p:nvPicPr>
          <p:cNvPr descr="accent-vert_rvb" id="2748" name="Google Shape;2748;p310"/>
          <p:cNvPicPr preferRelativeResize="0"/>
          <p:nvPr/>
        </p:nvPicPr>
        <p:blipFill rotWithShape="1">
          <a:blip r:embed="rId2">
            <a:alphaModFix/>
          </a:blip>
          <a:srcRect b="0" l="0" r="0" t="0"/>
          <a:stretch/>
        </p:blipFill>
        <p:spPr>
          <a:xfrm>
            <a:off x="8477252" y="134123"/>
            <a:ext cx="482600" cy="284560"/>
          </a:xfrm>
          <a:prstGeom prst="rect">
            <a:avLst/>
          </a:prstGeom>
          <a:noFill/>
          <a:ln>
            <a:noFill/>
          </a:ln>
        </p:spPr>
      </p:pic>
    </p:spTree>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2751" name="Shape 2751"/>
        <p:cNvGrpSpPr/>
        <p:nvPr/>
      </p:nvGrpSpPr>
      <p:grpSpPr>
        <a:xfrm>
          <a:off x="0" y="0"/>
          <a:ext cx="0" cy="0"/>
          <a:chOff x="0" y="0"/>
          <a:chExt cx="0" cy="0"/>
        </a:xfrm>
      </p:grpSpPr>
      <p:pic>
        <p:nvPicPr>
          <p:cNvPr id="2752" name="Google Shape;2752;p312"/>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2753" name="Google Shape;2753;p312"/>
          <p:cNvPicPr preferRelativeResize="0"/>
          <p:nvPr/>
        </p:nvPicPr>
        <p:blipFill rotWithShape="1">
          <a:blip r:embed="rId3">
            <a:alphaModFix/>
          </a:blip>
          <a:srcRect b="30793" l="28213" r="28400" t="26017"/>
          <a:stretch/>
        </p:blipFill>
        <p:spPr>
          <a:xfrm>
            <a:off x="6354825" y="1435450"/>
            <a:ext cx="2263000" cy="2252800"/>
          </a:xfrm>
          <a:prstGeom prst="rect">
            <a:avLst/>
          </a:prstGeom>
          <a:noFill/>
          <a:ln>
            <a:noFill/>
          </a:ln>
        </p:spPr>
      </p:pic>
      <p:pic>
        <p:nvPicPr>
          <p:cNvPr id="2754" name="Google Shape;2754;p312"/>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2755" name="Google Shape;2755;p312"/>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2756" name="Google Shape;2756;p312"/>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2757" name="Google Shape;2757;p312"/>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2758" name="Google Shape;2758;p312"/>
          <p:cNvPicPr preferRelativeResize="0"/>
          <p:nvPr/>
        </p:nvPicPr>
        <p:blipFill>
          <a:blip r:embed="rId5">
            <a:alphaModFix/>
          </a:blip>
          <a:stretch>
            <a:fillRect/>
          </a:stretch>
        </p:blipFill>
        <p:spPr>
          <a:xfrm>
            <a:off x="8112825" y="4638500"/>
            <a:ext cx="505000" cy="505000"/>
          </a:xfrm>
          <a:prstGeom prst="rect">
            <a:avLst/>
          </a:prstGeom>
          <a:noFill/>
          <a:ln>
            <a:noFill/>
          </a:ln>
        </p:spPr>
      </p:pic>
      <p:sp>
        <p:nvSpPr>
          <p:cNvPr id="2759" name="Google Shape;2759;p31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2760" name="Google Shape;2760;p312"/>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2761" name="Shape 2761"/>
        <p:cNvGrpSpPr/>
        <p:nvPr/>
      </p:nvGrpSpPr>
      <p:grpSpPr>
        <a:xfrm>
          <a:off x="0" y="0"/>
          <a:ext cx="0" cy="0"/>
          <a:chOff x="0" y="0"/>
          <a:chExt cx="0" cy="0"/>
        </a:xfrm>
      </p:grpSpPr>
      <p:pic>
        <p:nvPicPr>
          <p:cNvPr id="2762" name="Google Shape;2762;p313"/>
          <p:cNvPicPr preferRelativeResize="0"/>
          <p:nvPr/>
        </p:nvPicPr>
        <p:blipFill>
          <a:blip r:embed="rId2">
            <a:alphaModFix/>
          </a:blip>
          <a:stretch>
            <a:fillRect/>
          </a:stretch>
        </p:blipFill>
        <p:spPr>
          <a:xfrm>
            <a:off x="0" y="4638500"/>
            <a:ext cx="9144000" cy="505000"/>
          </a:xfrm>
          <a:prstGeom prst="rect">
            <a:avLst/>
          </a:prstGeom>
          <a:noFill/>
          <a:ln>
            <a:noFill/>
          </a:ln>
        </p:spPr>
      </p:pic>
      <p:sp>
        <p:nvSpPr>
          <p:cNvPr id="2763" name="Google Shape;2763;p313"/>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2764" name="Google Shape;2764;p313"/>
          <p:cNvPicPr preferRelativeResize="0"/>
          <p:nvPr/>
        </p:nvPicPr>
        <p:blipFill>
          <a:blip r:embed="rId3">
            <a:alphaModFix/>
          </a:blip>
          <a:stretch>
            <a:fillRect/>
          </a:stretch>
        </p:blipFill>
        <p:spPr>
          <a:xfrm>
            <a:off x="6354825" y="1429262"/>
            <a:ext cx="2263001" cy="2265175"/>
          </a:xfrm>
          <a:prstGeom prst="rect">
            <a:avLst/>
          </a:prstGeom>
          <a:noFill/>
          <a:ln>
            <a:noFill/>
          </a:ln>
        </p:spPr>
      </p:pic>
      <p:pic>
        <p:nvPicPr>
          <p:cNvPr id="2765" name="Google Shape;2765;p313"/>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2766" name="Google Shape;2766;p31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2767" name="Google Shape;2767;p313"/>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2768" name="Google Shape;2768;p313"/>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2769" name="Google Shape;2769;p313"/>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2770" name="Shape 2770"/>
        <p:cNvGrpSpPr/>
        <p:nvPr/>
      </p:nvGrpSpPr>
      <p:grpSpPr>
        <a:xfrm>
          <a:off x="0" y="0"/>
          <a:ext cx="0" cy="0"/>
          <a:chOff x="0" y="0"/>
          <a:chExt cx="0" cy="0"/>
        </a:xfrm>
      </p:grpSpPr>
      <p:pic>
        <p:nvPicPr>
          <p:cNvPr id="2771" name="Google Shape;2771;p314"/>
          <p:cNvPicPr preferRelativeResize="0"/>
          <p:nvPr/>
        </p:nvPicPr>
        <p:blipFill>
          <a:blip r:embed="rId2">
            <a:alphaModFix/>
          </a:blip>
          <a:stretch>
            <a:fillRect/>
          </a:stretch>
        </p:blipFill>
        <p:spPr>
          <a:xfrm>
            <a:off x="0" y="-9"/>
            <a:ext cx="9143995" cy="5144497"/>
          </a:xfrm>
          <a:prstGeom prst="rect">
            <a:avLst/>
          </a:prstGeom>
          <a:noFill/>
          <a:ln>
            <a:noFill/>
          </a:ln>
        </p:spPr>
      </p:pic>
      <p:sp>
        <p:nvSpPr>
          <p:cNvPr id="2772" name="Google Shape;2772;p314"/>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773" name="Google Shape;2773;p314"/>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4" name="Google Shape;2774;p314"/>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5" name="Google Shape;2775;p314"/>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6" name="Google Shape;2776;p314"/>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2777" name="Google Shape;2777;p314"/>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2778" name="Google Shape;2778;p314"/>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2779" name="Google Shape;2779;p314"/>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fr" sz="3600">
                <a:solidFill>
                  <a:schemeClr val="lt1"/>
                </a:solidFill>
                <a:latin typeface="Montserrat"/>
                <a:ea typeface="Montserrat"/>
                <a:cs typeface="Montserrat"/>
                <a:sym typeface="Montserrat"/>
              </a:rPr>
              <a:t>4,000</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Clr>
                <a:schemeClr val="lt2"/>
              </a:buClr>
              <a:buSzPts val="1100"/>
              <a:buFont typeface="Arial"/>
              <a:buNone/>
            </a:pPr>
            <a:r>
              <a:rPr lang="fr" sz="1000">
                <a:solidFill>
                  <a:schemeClr val="lt1"/>
                </a:solidFill>
                <a:latin typeface="Montserrat Medium"/>
                <a:ea typeface="Montserrat Medium"/>
                <a:cs typeface="Montserrat Medium"/>
                <a:sym typeface="Montserrat Medium"/>
              </a:rPr>
              <a:t>Certifications targeted</a:t>
            </a:r>
            <a:br>
              <a:rPr lang="fr" sz="1000">
                <a:solidFill>
                  <a:schemeClr val="lt1"/>
                </a:solidFill>
                <a:latin typeface="Montserrat Medium"/>
                <a:ea typeface="Montserrat Medium"/>
                <a:cs typeface="Montserrat Medium"/>
                <a:sym typeface="Montserrat Medium"/>
              </a:rPr>
            </a:br>
            <a:r>
              <a:rPr lang="fr" sz="1000">
                <a:solidFill>
                  <a:schemeClr val="lt1"/>
                </a:solidFill>
                <a:latin typeface="Montserrat Medium"/>
                <a:ea typeface="Montserrat Medium"/>
                <a:cs typeface="Montserrat Medium"/>
                <a:sym typeface="Montserrat Medium"/>
              </a:rPr>
              <a:t>for 2019</a:t>
            </a:r>
            <a:endParaRPr sz="3000">
              <a:solidFill>
                <a:schemeClr val="lt1"/>
              </a:solidFill>
              <a:latin typeface="Montserrat Medium"/>
              <a:ea typeface="Montserrat Medium"/>
              <a:cs typeface="Montserrat Medium"/>
              <a:sym typeface="Montserrat Medium"/>
            </a:endParaRPr>
          </a:p>
        </p:txBody>
      </p:sp>
      <p:sp>
        <p:nvSpPr>
          <p:cNvPr id="2780" name="Google Shape;2780;p314"/>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 sz="3600">
                <a:solidFill>
                  <a:schemeClr val="lt1"/>
                </a:solidFill>
                <a:latin typeface="Montserrat"/>
                <a:ea typeface="Montserrat"/>
                <a:cs typeface="Montserrat"/>
                <a:sym typeface="Montserrat"/>
              </a:rPr>
              <a:t>75</a:t>
            </a:r>
            <a:r>
              <a:rPr b="1" lang="fr" sz="3600">
                <a:solidFill>
                  <a:schemeClr val="lt1"/>
                </a:solidFill>
                <a:latin typeface="Montserrat"/>
                <a:ea typeface="Montserrat"/>
                <a:cs typeface="Montserrat"/>
                <a:sym typeface="Montserrat"/>
              </a:rPr>
              <a:t>%</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None/>
            </a:pPr>
            <a:r>
              <a:rPr lang="fr" sz="1000">
                <a:solidFill>
                  <a:schemeClr val="lt1"/>
                </a:solidFill>
                <a:latin typeface="Montserrat Medium"/>
                <a:ea typeface="Montserrat Medium"/>
                <a:cs typeface="Montserrat Medium"/>
                <a:sym typeface="Montserrat Medium"/>
              </a:rPr>
              <a:t>of our projects are Digital</a:t>
            </a:r>
            <a:endParaRPr sz="1000">
              <a:solidFill>
                <a:schemeClr val="lt1"/>
              </a:solidFill>
              <a:highlight>
                <a:srgbClr val="4A86E8"/>
              </a:highlight>
              <a:latin typeface="Montserrat Medium"/>
              <a:ea typeface="Montserrat Medium"/>
              <a:cs typeface="Montserrat Medium"/>
              <a:sym typeface="Montserrat Medium"/>
            </a:endParaRPr>
          </a:p>
        </p:txBody>
      </p:sp>
      <p:sp>
        <p:nvSpPr>
          <p:cNvPr id="2781" name="Google Shape;2781;p314"/>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fr" sz="3000">
                <a:solidFill>
                  <a:schemeClr val="lt1"/>
                </a:solidFill>
                <a:latin typeface="Montserrat"/>
                <a:ea typeface="Montserrat"/>
                <a:cs typeface="Montserrat"/>
                <a:sym typeface="Montserrat"/>
              </a:rPr>
              <a:t>glassdoor</a:t>
            </a:r>
            <a:endParaRPr b="1" sz="2600">
              <a:solidFill>
                <a:schemeClr val="lt1"/>
              </a:solidFill>
              <a:latin typeface="Verdana"/>
              <a:ea typeface="Verdana"/>
              <a:cs typeface="Verdana"/>
              <a:sym typeface="Verdana"/>
            </a:endParaRPr>
          </a:p>
        </p:txBody>
      </p:sp>
      <p:sp>
        <p:nvSpPr>
          <p:cNvPr id="2782" name="Google Shape;2782;p314"/>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fr" sz="1700">
                <a:solidFill>
                  <a:schemeClr val="lt1"/>
                </a:solidFill>
                <a:latin typeface="Montserrat Medium"/>
                <a:ea typeface="Montserrat Medium"/>
                <a:cs typeface="Montserrat Medium"/>
                <a:sym typeface="Montserrat Medium"/>
              </a:rPr>
              <a:t>4,1</a:t>
            </a:r>
            <a:endParaRPr sz="1700">
              <a:solidFill>
                <a:schemeClr val="lt1"/>
              </a:solidFill>
              <a:latin typeface="Montserrat Medium"/>
              <a:ea typeface="Montserrat Medium"/>
              <a:cs typeface="Montserrat Medium"/>
              <a:sym typeface="Montserrat Medium"/>
            </a:endParaRPr>
          </a:p>
        </p:txBody>
      </p:sp>
      <p:grpSp>
        <p:nvGrpSpPr>
          <p:cNvPr id="2783" name="Google Shape;2783;p314"/>
          <p:cNvGrpSpPr/>
          <p:nvPr/>
        </p:nvGrpSpPr>
        <p:grpSpPr>
          <a:xfrm>
            <a:off x="7370112" y="3757241"/>
            <a:ext cx="159300" cy="159300"/>
            <a:chOff x="7370112" y="3757241"/>
            <a:chExt cx="159300" cy="159300"/>
          </a:xfrm>
        </p:grpSpPr>
        <p:sp>
          <p:nvSpPr>
            <p:cNvPr id="2784" name="Google Shape;2784;p314"/>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14"/>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314"/>
          <p:cNvGrpSpPr/>
          <p:nvPr/>
        </p:nvGrpSpPr>
        <p:grpSpPr>
          <a:xfrm>
            <a:off x="7598087" y="3757241"/>
            <a:ext cx="159300" cy="159300"/>
            <a:chOff x="7370112" y="3757241"/>
            <a:chExt cx="159300" cy="159300"/>
          </a:xfrm>
        </p:grpSpPr>
        <p:sp>
          <p:nvSpPr>
            <p:cNvPr id="2787" name="Google Shape;2787;p314"/>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14"/>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9" name="Google Shape;2789;p314"/>
          <p:cNvGrpSpPr/>
          <p:nvPr/>
        </p:nvGrpSpPr>
        <p:grpSpPr>
          <a:xfrm>
            <a:off x="7826062" y="3757241"/>
            <a:ext cx="159300" cy="159300"/>
            <a:chOff x="7370112" y="3757241"/>
            <a:chExt cx="159300" cy="159300"/>
          </a:xfrm>
        </p:grpSpPr>
        <p:sp>
          <p:nvSpPr>
            <p:cNvPr id="2790" name="Google Shape;2790;p314"/>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14"/>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2" name="Google Shape;2792;p314"/>
          <p:cNvGrpSpPr/>
          <p:nvPr/>
        </p:nvGrpSpPr>
        <p:grpSpPr>
          <a:xfrm>
            <a:off x="8054037" y="3757241"/>
            <a:ext cx="159300" cy="159300"/>
            <a:chOff x="7370112" y="3757241"/>
            <a:chExt cx="159300" cy="159300"/>
          </a:xfrm>
        </p:grpSpPr>
        <p:sp>
          <p:nvSpPr>
            <p:cNvPr id="2793" name="Google Shape;2793;p314"/>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14"/>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314"/>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14"/>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1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2798" name="Google Shape;2798;p31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2799" name="Shape 2799"/>
        <p:cNvGrpSpPr/>
        <p:nvPr/>
      </p:nvGrpSpPr>
      <p:grpSpPr>
        <a:xfrm>
          <a:off x="0" y="0"/>
          <a:ext cx="0" cy="0"/>
          <a:chOff x="0" y="0"/>
          <a:chExt cx="0" cy="0"/>
        </a:xfrm>
      </p:grpSpPr>
      <p:sp>
        <p:nvSpPr>
          <p:cNvPr id="2800" name="Google Shape;2800;p31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801" name="Google Shape;2801;p31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2802" name="Shape 2802"/>
        <p:cNvGrpSpPr/>
        <p:nvPr/>
      </p:nvGrpSpPr>
      <p:grpSpPr>
        <a:xfrm>
          <a:off x="0" y="0"/>
          <a:ext cx="0" cy="0"/>
          <a:chOff x="0" y="0"/>
          <a:chExt cx="0" cy="0"/>
        </a:xfrm>
      </p:grpSpPr>
      <p:pic>
        <p:nvPicPr>
          <p:cNvPr id="2803" name="Google Shape;2803;p316"/>
          <p:cNvPicPr preferRelativeResize="0"/>
          <p:nvPr/>
        </p:nvPicPr>
        <p:blipFill rotWithShape="1">
          <a:blip r:embed="rId2">
            <a:alphaModFix/>
          </a:blip>
          <a:srcRect b="15725" l="0" r="0" t="0"/>
          <a:stretch/>
        </p:blipFill>
        <p:spPr>
          <a:xfrm>
            <a:off x="0" y="1"/>
            <a:ext cx="9144003" cy="5143502"/>
          </a:xfrm>
          <a:prstGeom prst="rect">
            <a:avLst/>
          </a:prstGeom>
          <a:noFill/>
          <a:ln>
            <a:noFill/>
          </a:ln>
        </p:spPr>
      </p:pic>
      <p:sp>
        <p:nvSpPr>
          <p:cNvPr id="2804" name="Google Shape;2804;p316"/>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
        <p:nvSpPr>
          <p:cNvPr id="2805" name="Google Shape;2805;p316"/>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4800">
                <a:solidFill>
                  <a:schemeClr val="lt1"/>
                </a:solidFill>
                <a:latin typeface="Montserrat"/>
                <a:ea typeface="Montserrat"/>
                <a:cs typeface="Montserrat"/>
                <a:sym typeface="Montserrat"/>
              </a:rPr>
              <a:t>thank</a:t>
            </a:r>
            <a:r>
              <a:rPr b="1" lang="fr" sz="4800">
                <a:solidFill>
                  <a:schemeClr val="accent1"/>
                </a:solidFill>
                <a:latin typeface="Montserrat"/>
                <a:ea typeface="Montserrat"/>
                <a:cs typeface="Montserrat"/>
                <a:sym typeface="Montserrat"/>
              </a:rPr>
              <a:t> you.</a:t>
            </a:r>
            <a:endParaRPr b="1" sz="4800">
              <a:solidFill>
                <a:schemeClr val="accent1"/>
              </a:solidFill>
              <a:latin typeface="Montserrat"/>
              <a:ea typeface="Montserrat"/>
              <a:cs typeface="Montserrat"/>
              <a:sym typeface="Montserrat"/>
            </a:endParaRPr>
          </a:p>
        </p:txBody>
      </p:sp>
      <p:pic>
        <p:nvPicPr>
          <p:cNvPr id="2806" name="Google Shape;2806;p316"/>
          <p:cNvPicPr preferRelativeResize="0"/>
          <p:nvPr/>
        </p:nvPicPr>
        <p:blipFill rotWithShape="1">
          <a:blip r:embed="rId3">
            <a:alphaModFix/>
          </a:blip>
          <a:srcRect b="0" l="0" r="0" t="0"/>
          <a:stretch/>
        </p:blipFill>
        <p:spPr>
          <a:xfrm>
            <a:off x="6633552" y="4291163"/>
            <a:ext cx="1923225" cy="570425"/>
          </a:xfrm>
          <a:prstGeom prst="rect">
            <a:avLst/>
          </a:prstGeom>
          <a:noFill/>
          <a:ln>
            <a:noFill/>
          </a:ln>
        </p:spPr>
      </p:pic>
      <p:sp>
        <p:nvSpPr>
          <p:cNvPr id="2807" name="Google Shape;2807;p316"/>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lt2"/>
              </a:buClr>
              <a:buSzPts val="1100"/>
              <a:buFont typeface="Arial"/>
              <a:buNone/>
            </a:pPr>
            <a:r>
              <a:rPr b="1" lang="fr">
                <a:solidFill>
                  <a:srgbClr val="FFFFFF"/>
                </a:solidFill>
                <a:latin typeface="Montserrat"/>
                <a:ea typeface="Montserrat"/>
                <a:cs typeface="Montserrat"/>
                <a:sym typeface="Montserrat"/>
              </a:rPr>
              <a:t>#TechforPeople.</a:t>
            </a:r>
            <a:endParaRPr b="1">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200" name="Shape 200"/>
        <p:cNvGrpSpPr/>
        <p:nvPr/>
      </p:nvGrpSpPr>
      <p:grpSpPr>
        <a:xfrm>
          <a:off x="0" y="0"/>
          <a:ext cx="0" cy="0"/>
          <a:chOff x="0" y="0"/>
          <a:chExt cx="0" cy="0"/>
        </a:xfrm>
      </p:grpSpPr>
      <p:sp>
        <p:nvSpPr>
          <p:cNvPr id="201" name="Google Shape;201;p3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202" name="Google Shape;202;p3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2808" name="Shape 2808"/>
        <p:cNvGrpSpPr/>
        <p:nvPr/>
      </p:nvGrpSpPr>
      <p:grpSpPr>
        <a:xfrm>
          <a:off x="0" y="0"/>
          <a:ext cx="0" cy="0"/>
          <a:chOff x="0" y="0"/>
          <a:chExt cx="0" cy="0"/>
        </a:xfrm>
      </p:grpSpPr>
      <p:sp>
        <p:nvSpPr>
          <p:cNvPr id="2809" name="Google Shape;2809;p31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2810" name="Google Shape;2810;p31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2811" name="Shape 2811"/>
        <p:cNvGrpSpPr/>
        <p:nvPr/>
      </p:nvGrpSpPr>
      <p:grpSpPr>
        <a:xfrm>
          <a:off x="0" y="0"/>
          <a:ext cx="0" cy="0"/>
          <a:chOff x="0" y="0"/>
          <a:chExt cx="0" cy="0"/>
        </a:xfrm>
      </p:grpSpPr>
      <p:pic>
        <p:nvPicPr>
          <p:cNvPr id="2812" name="Google Shape;2812;p318"/>
          <p:cNvPicPr preferRelativeResize="0"/>
          <p:nvPr/>
        </p:nvPicPr>
        <p:blipFill>
          <a:blip r:embed="rId2">
            <a:alphaModFix/>
          </a:blip>
          <a:stretch>
            <a:fillRect/>
          </a:stretch>
        </p:blipFill>
        <p:spPr>
          <a:xfrm>
            <a:off x="990912" y="0"/>
            <a:ext cx="7162174" cy="4012175"/>
          </a:xfrm>
          <a:prstGeom prst="rect">
            <a:avLst/>
          </a:prstGeom>
          <a:noFill/>
          <a:ln>
            <a:noFill/>
          </a:ln>
        </p:spPr>
      </p:pic>
      <p:sp>
        <p:nvSpPr>
          <p:cNvPr id="2813" name="Google Shape;2813;p318"/>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2814" name="Google Shape;2814;p31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2815" name="Shape 2815"/>
        <p:cNvGrpSpPr/>
        <p:nvPr/>
      </p:nvGrpSpPr>
      <p:grpSpPr>
        <a:xfrm>
          <a:off x="0" y="0"/>
          <a:ext cx="0" cy="0"/>
          <a:chOff x="0" y="0"/>
          <a:chExt cx="0" cy="0"/>
        </a:xfrm>
      </p:grpSpPr>
      <p:pic>
        <p:nvPicPr>
          <p:cNvPr id="2816" name="Google Shape;2816;p319"/>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2817" name="Google Shape;2817;p31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818" name="Google Shape;2818;p31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2819" name="Shape 2819"/>
        <p:cNvGrpSpPr/>
        <p:nvPr/>
      </p:nvGrpSpPr>
      <p:grpSpPr>
        <a:xfrm>
          <a:off x="0" y="0"/>
          <a:ext cx="0" cy="0"/>
          <a:chOff x="0" y="0"/>
          <a:chExt cx="0" cy="0"/>
        </a:xfrm>
      </p:grpSpPr>
      <p:sp>
        <p:nvSpPr>
          <p:cNvPr id="2820" name="Google Shape;2820;p320"/>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2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822" name="Google Shape;2822;p32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2823" name="Shape 2823"/>
        <p:cNvGrpSpPr/>
        <p:nvPr/>
      </p:nvGrpSpPr>
      <p:grpSpPr>
        <a:xfrm>
          <a:off x="0" y="0"/>
          <a:ext cx="0" cy="0"/>
          <a:chOff x="0" y="0"/>
          <a:chExt cx="0" cy="0"/>
        </a:xfrm>
      </p:grpSpPr>
      <p:sp>
        <p:nvSpPr>
          <p:cNvPr id="2824" name="Google Shape;2824;p321"/>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2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2826" name="Google Shape;2826;p32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2827" name="Shape 2827"/>
        <p:cNvGrpSpPr/>
        <p:nvPr/>
      </p:nvGrpSpPr>
      <p:grpSpPr>
        <a:xfrm>
          <a:off x="0" y="0"/>
          <a:ext cx="0" cy="0"/>
          <a:chOff x="0" y="0"/>
          <a:chExt cx="0" cy="0"/>
        </a:xfrm>
      </p:grpSpPr>
      <p:sp>
        <p:nvSpPr>
          <p:cNvPr id="2828" name="Google Shape;2828;p322"/>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2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830" name="Google Shape;2830;p32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pic>
        <p:nvPicPr>
          <p:cNvPr id="2831" name="Google Shape;2831;p322"/>
          <p:cNvPicPr preferRelativeResize="0"/>
          <p:nvPr/>
        </p:nvPicPr>
        <p:blipFill rotWithShape="1">
          <a:blip r:embed="rId3">
            <a:alphaModFix/>
          </a:blip>
          <a:srcRect b="89" l="0" r="0" t="79"/>
          <a:stretch/>
        </p:blipFill>
        <p:spPr>
          <a:xfrm>
            <a:off x="7089813" y="451088"/>
            <a:ext cx="1466953" cy="1464535"/>
          </a:xfrm>
          <a:prstGeom prst="rect">
            <a:avLst/>
          </a:prstGeom>
          <a:noFill/>
          <a:ln>
            <a:noFill/>
          </a:ln>
        </p:spPr>
      </p:pic>
      <p:pic>
        <p:nvPicPr>
          <p:cNvPr id="2832" name="Google Shape;2832;p322"/>
          <p:cNvPicPr preferRelativeResize="0"/>
          <p:nvPr/>
        </p:nvPicPr>
        <p:blipFill rotWithShape="1">
          <a:blip r:embed="rId4">
            <a:alphaModFix/>
          </a:blip>
          <a:srcRect b="25166" l="14788" r="10372" t="0"/>
          <a:stretch/>
        </p:blipFill>
        <p:spPr>
          <a:xfrm>
            <a:off x="7175440" y="535506"/>
            <a:ext cx="1295700" cy="1295700"/>
          </a:xfrm>
          <a:prstGeom prst="ellipse">
            <a:avLst/>
          </a:prstGeom>
          <a:noFill/>
          <a:ln>
            <a:noFill/>
          </a:ln>
        </p:spPr>
      </p:pic>
      <p:sp>
        <p:nvSpPr>
          <p:cNvPr id="2833" name="Google Shape;2833;p322"/>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22"/>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2835" name="Shape 2835"/>
        <p:cNvGrpSpPr/>
        <p:nvPr/>
      </p:nvGrpSpPr>
      <p:grpSpPr>
        <a:xfrm>
          <a:off x="0" y="0"/>
          <a:ext cx="0" cy="0"/>
          <a:chOff x="0" y="0"/>
          <a:chExt cx="0" cy="0"/>
        </a:xfrm>
      </p:grpSpPr>
      <p:sp>
        <p:nvSpPr>
          <p:cNvPr id="2836" name="Google Shape;2836;p323"/>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7" name="Google Shape;2837;p323"/>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2838" name="Google Shape;2838;p323"/>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2839" name="Google Shape;2839;p323"/>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2840" name="Google Shape;2840;p323"/>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841" name="Google Shape;2841;p323"/>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2842" name="Shape 2842"/>
        <p:cNvGrpSpPr/>
        <p:nvPr/>
      </p:nvGrpSpPr>
      <p:grpSpPr>
        <a:xfrm>
          <a:off x="0" y="0"/>
          <a:ext cx="0" cy="0"/>
          <a:chOff x="0" y="0"/>
          <a:chExt cx="0" cy="0"/>
        </a:xfrm>
      </p:grpSpPr>
      <p:sp>
        <p:nvSpPr>
          <p:cNvPr id="2843" name="Google Shape;2843;p324"/>
          <p:cNvSpPr/>
          <p:nvPr/>
        </p:nvSpPr>
        <p:spPr>
          <a:xfrm>
            <a:off x="8024400" y="1214104"/>
            <a:ext cx="1119600" cy="392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24"/>
          <p:cNvSpPr/>
          <p:nvPr/>
        </p:nvSpPr>
        <p:spPr>
          <a:xfrm>
            <a:off x="6918750" y="4914700"/>
            <a:ext cx="2225100" cy="22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5" name="Google Shape;2845;p324"/>
          <p:cNvPicPr preferRelativeResize="0"/>
          <p:nvPr/>
        </p:nvPicPr>
        <p:blipFill>
          <a:blip r:embed="rId2">
            <a:alphaModFix/>
          </a:blip>
          <a:stretch>
            <a:fillRect/>
          </a:stretch>
        </p:blipFill>
        <p:spPr>
          <a:xfrm>
            <a:off x="6853361" y="1217224"/>
            <a:ext cx="2290639" cy="3826815"/>
          </a:xfrm>
          <a:prstGeom prst="rect">
            <a:avLst/>
          </a:prstGeom>
          <a:noFill/>
          <a:ln>
            <a:noFill/>
          </a:ln>
        </p:spPr>
      </p:pic>
      <p:sp>
        <p:nvSpPr>
          <p:cNvPr id="2846" name="Google Shape;2846;p324"/>
          <p:cNvSpPr/>
          <p:nvPr/>
        </p:nvSpPr>
        <p:spPr>
          <a:xfrm>
            <a:off x="3523527" y="1214100"/>
            <a:ext cx="1119600" cy="29532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7" name="Google Shape;2847;p324"/>
          <p:cNvPicPr preferRelativeResize="0"/>
          <p:nvPr/>
        </p:nvPicPr>
        <p:blipFill>
          <a:blip r:embed="rId3">
            <a:alphaModFix/>
          </a:blip>
          <a:stretch>
            <a:fillRect/>
          </a:stretch>
        </p:blipFill>
        <p:spPr>
          <a:xfrm>
            <a:off x="4616560" y="1216179"/>
            <a:ext cx="2290639" cy="3826815"/>
          </a:xfrm>
          <a:prstGeom prst="rect">
            <a:avLst/>
          </a:prstGeom>
          <a:noFill/>
          <a:ln>
            <a:noFill/>
          </a:ln>
        </p:spPr>
      </p:pic>
      <p:pic>
        <p:nvPicPr>
          <p:cNvPr id="2848" name="Google Shape;2848;p324"/>
          <p:cNvPicPr preferRelativeResize="0"/>
          <p:nvPr/>
        </p:nvPicPr>
        <p:blipFill>
          <a:blip r:embed="rId2">
            <a:alphaModFix/>
          </a:blip>
          <a:stretch>
            <a:fillRect/>
          </a:stretch>
        </p:blipFill>
        <p:spPr>
          <a:xfrm>
            <a:off x="2325923" y="1215149"/>
            <a:ext cx="2290639" cy="3826815"/>
          </a:xfrm>
          <a:prstGeom prst="rect">
            <a:avLst/>
          </a:prstGeom>
          <a:noFill/>
          <a:ln>
            <a:noFill/>
          </a:ln>
        </p:spPr>
      </p:pic>
      <p:pic>
        <p:nvPicPr>
          <p:cNvPr id="2849" name="Google Shape;2849;p324"/>
          <p:cNvPicPr preferRelativeResize="0"/>
          <p:nvPr/>
        </p:nvPicPr>
        <p:blipFill>
          <a:blip r:embed="rId4">
            <a:alphaModFix/>
          </a:blip>
          <a:stretch>
            <a:fillRect/>
          </a:stretch>
        </p:blipFill>
        <p:spPr>
          <a:xfrm>
            <a:off x="0" y="1216176"/>
            <a:ext cx="2290639" cy="3826815"/>
          </a:xfrm>
          <a:prstGeom prst="rect">
            <a:avLst/>
          </a:prstGeom>
          <a:noFill/>
          <a:ln>
            <a:noFill/>
          </a:ln>
        </p:spPr>
      </p:pic>
      <p:sp>
        <p:nvSpPr>
          <p:cNvPr id="2850" name="Google Shape;2850;p324"/>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851" name="Google Shape;2851;p324"/>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852" name="Google Shape;2852;p324"/>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2853" name="Google Shape;2853;p324"/>
          <p:cNvSpPr/>
          <p:nvPr/>
        </p:nvSpPr>
        <p:spPr>
          <a:xfrm>
            <a:off x="4616625" y="5038725"/>
            <a:ext cx="2290500" cy="104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24"/>
          <p:cNvSpPr/>
          <p:nvPr/>
        </p:nvSpPr>
        <p:spPr>
          <a:xfrm>
            <a:off x="75" y="5038725"/>
            <a:ext cx="22905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2855" name="Shape 2855"/>
        <p:cNvGrpSpPr/>
        <p:nvPr/>
      </p:nvGrpSpPr>
      <p:grpSpPr>
        <a:xfrm>
          <a:off x="0" y="0"/>
          <a:ext cx="0" cy="0"/>
          <a:chOff x="0" y="0"/>
          <a:chExt cx="0" cy="0"/>
        </a:xfrm>
      </p:grpSpPr>
      <p:sp>
        <p:nvSpPr>
          <p:cNvPr id="2856" name="Google Shape;2856;p325"/>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7" name="Google Shape;2857;p325"/>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2858" name="Google Shape;2858;p325"/>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2859" name="Google Shape;2859;p325"/>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860" name="Google Shape;2860;p325"/>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861" name="Google Shape;2861;p325"/>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2862" name="Shape 2862"/>
        <p:cNvGrpSpPr/>
        <p:nvPr/>
      </p:nvGrpSpPr>
      <p:grpSpPr>
        <a:xfrm>
          <a:off x="0" y="0"/>
          <a:ext cx="0" cy="0"/>
          <a:chOff x="0" y="0"/>
          <a:chExt cx="0" cy="0"/>
        </a:xfrm>
      </p:grpSpPr>
      <p:sp>
        <p:nvSpPr>
          <p:cNvPr id="2863" name="Google Shape;2863;p326"/>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864" name="Google Shape;2864;p326"/>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865" name="Google Shape;2865;p32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2866" name="Google Shape;2866;p326"/>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fr" sz="1000">
                <a:solidFill>
                  <a:schemeClr val="accent1"/>
                </a:solidFill>
                <a:latin typeface="Montserrat"/>
                <a:ea typeface="Montserrat"/>
                <a:cs typeface="Montserrat"/>
                <a:sym typeface="Montserrat"/>
              </a:rPr>
              <a:t>Event description.</a:t>
            </a:r>
            <a:endParaRPr b="1" sz="1000">
              <a:solidFill>
                <a:schemeClr val="accent1"/>
              </a:solidFill>
              <a:latin typeface="Montserrat"/>
              <a:ea typeface="Montserrat"/>
              <a:cs typeface="Montserrat"/>
              <a:sym typeface="Montserra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203" name="Shape 203"/>
        <p:cNvGrpSpPr/>
        <p:nvPr/>
      </p:nvGrpSpPr>
      <p:grpSpPr>
        <a:xfrm>
          <a:off x="0" y="0"/>
          <a:ext cx="0" cy="0"/>
          <a:chOff x="0" y="0"/>
          <a:chExt cx="0" cy="0"/>
        </a:xfrm>
      </p:grpSpPr>
      <p:pic>
        <p:nvPicPr>
          <p:cNvPr id="204" name="Google Shape;204;p34"/>
          <p:cNvPicPr preferRelativeResize="0"/>
          <p:nvPr/>
        </p:nvPicPr>
        <p:blipFill>
          <a:blip r:embed="rId2">
            <a:alphaModFix/>
          </a:blip>
          <a:stretch>
            <a:fillRect/>
          </a:stretch>
        </p:blipFill>
        <p:spPr>
          <a:xfrm>
            <a:off x="990912" y="0"/>
            <a:ext cx="7162174" cy="4012175"/>
          </a:xfrm>
          <a:prstGeom prst="rect">
            <a:avLst/>
          </a:prstGeom>
          <a:noFill/>
          <a:ln>
            <a:noFill/>
          </a:ln>
        </p:spPr>
      </p:pic>
      <p:sp>
        <p:nvSpPr>
          <p:cNvPr id="205" name="Google Shape;205;p34"/>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206" name="Google Shape;206;p3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2867" name="Shape 2867"/>
        <p:cNvGrpSpPr/>
        <p:nvPr/>
      </p:nvGrpSpPr>
      <p:grpSpPr>
        <a:xfrm>
          <a:off x="0" y="0"/>
          <a:ext cx="0" cy="0"/>
          <a:chOff x="0" y="0"/>
          <a:chExt cx="0" cy="0"/>
        </a:xfrm>
      </p:grpSpPr>
      <p:sp>
        <p:nvSpPr>
          <p:cNvPr id="2868" name="Google Shape;2868;p327"/>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869" name="Google Shape;2869;p327"/>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2870" name="Shape 2870"/>
        <p:cNvGrpSpPr/>
        <p:nvPr/>
      </p:nvGrpSpPr>
      <p:grpSpPr>
        <a:xfrm>
          <a:off x="0" y="0"/>
          <a:ext cx="0" cy="0"/>
          <a:chOff x="0" y="0"/>
          <a:chExt cx="0" cy="0"/>
        </a:xfrm>
      </p:grpSpPr>
      <p:sp>
        <p:nvSpPr>
          <p:cNvPr id="2871" name="Google Shape;2871;p328"/>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872" name="Google Shape;2872;p328"/>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873" name="Google Shape;2873;p32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2874" name="Shape 2874"/>
        <p:cNvGrpSpPr/>
        <p:nvPr/>
      </p:nvGrpSpPr>
      <p:grpSpPr>
        <a:xfrm>
          <a:off x="0" y="0"/>
          <a:ext cx="0" cy="0"/>
          <a:chOff x="0" y="0"/>
          <a:chExt cx="0" cy="0"/>
        </a:xfrm>
      </p:grpSpPr>
      <p:sp>
        <p:nvSpPr>
          <p:cNvPr id="2875" name="Google Shape;2875;p32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876" name="Google Shape;2876;p329"/>
          <p:cNvSpPr/>
          <p:nvPr/>
        </p:nvSpPr>
        <p:spPr>
          <a:xfrm>
            <a:off x="9447905" y="4914487"/>
            <a:ext cx="105300" cy="2073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77" name="Google Shape;2877;p329"/>
          <p:cNvSpPr txBox="1"/>
          <p:nvPr>
            <p:ph idx="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878" name="Google Shape;2878;p329"/>
          <p:cNvSpPr/>
          <p:nvPr/>
        </p:nvSpPr>
        <p:spPr>
          <a:xfrm>
            <a:off x="6089839" y="2770197"/>
            <a:ext cx="510300" cy="3246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79" name="Google Shape;2879;p329"/>
          <p:cNvSpPr/>
          <p:nvPr/>
        </p:nvSpPr>
        <p:spPr>
          <a:xfrm>
            <a:off x="3609017" y="4006416"/>
            <a:ext cx="1845900" cy="11211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80" name="Google Shape;2880;p329"/>
          <p:cNvSpPr/>
          <p:nvPr/>
        </p:nvSpPr>
        <p:spPr>
          <a:xfrm>
            <a:off x="2775288" y="3981260"/>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81" name="Google Shape;2881;p329"/>
          <p:cNvSpPr/>
          <p:nvPr/>
        </p:nvSpPr>
        <p:spPr>
          <a:xfrm>
            <a:off x="7832763" y="3800379"/>
            <a:ext cx="566700" cy="6684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2882" name="Google Shape;2882;p329"/>
          <p:cNvSpPr/>
          <p:nvPr/>
        </p:nvSpPr>
        <p:spPr>
          <a:xfrm>
            <a:off x="6919974" y="3317631"/>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83" name="Google Shape;2883;p329"/>
          <p:cNvSpPr/>
          <p:nvPr/>
        </p:nvSpPr>
        <p:spPr>
          <a:xfrm>
            <a:off x="8032810" y="3133157"/>
            <a:ext cx="618000" cy="2229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84" name="Google Shape;2884;p329"/>
          <p:cNvSpPr/>
          <p:nvPr/>
        </p:nvSpPr>
        <p:spPr>
          <a:xfrm>
            <a:off x="7815993" y="4208858"/>
            <a:ext cx="119700" cy="1905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85" name="Google Shape;2885;p329"/>
          <p:cNvSpPr/>
          <p:nvPr/>
        </p:nvSpPr>
        <p:spPr>
          <a:xfrm>
            <a:off x="7750109" y="4571818"/>
            <a:ext cx="45600" cy="624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86" name="Google Shape;2886;p329"/>
          <p:cNvSpPr/>
          <p:nvPr/>
        </p:nvSpPr>
        <p:spPr>
          <a:xfrm>
            <a:off x="8508371" y="3142740"/>
            <a:ext cx="491100" cy="3942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87" name="Google Shape;2887;p329"/>
          <p:cNvSpPr/>
          <p:nvPr/>
        </p:nvSpPr>
        <p:spPr>
          <a:xfrm>
            <a:off x="5275276" y="4015999"/>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88" name="Google Shape;2888;p329"/>
          <p:cNvSpPr/>
          <p:nvPr/>
        </p:nvSpPr>
        <p:spPr>
          <a:xfrm>
            <a:off x="3961195" y="3045711"/>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89" name="Google Shape;2889;p329"/>
          <p:cNvSpPr/>
          <p:nvPr/>
        </p:nvSpPr>
        <p:spPr>
          <a:xfrm>
            <a:off x="5318400" y="2022716"/>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90" name="Google Shape;2890;p329"/>
          <p:cNvSpPr/>
          <p:nvPr/>
        </p:nvSpPr>
        <p:spPr>
          <a:xfrm>
            <a:off x="3829428" y="3212217"/>
            <a:ext cx="353400" cy="6084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2891" name="Google Shape;2891;p329"/>
          <p:cNvSpPr/>
          <p:nvPr/>
        </p:nvSpPr>
        <p:spPr>
          <a:xfrm>
            <a:off x="5177050" y="2161671"/>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92" name="Google Shape;2892;p329"/>
          <p:cNvSpPr/>
          <p:nvPr/>
        </p:nvSpPr>
        <p:spPr>
          <a:xfrm>
            <a:off x="5097989" y="2349739"/>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93" name="Google Shape;2893;p329"/>
          <p:cNvSpPr/>
          <p:nvPr/>
        </p:nvSpPr>
        <p:spPr>
          <a:xfrm>
            <a:off x="5876615" y="2965453"/>
            <a:ext cx="233700" cy="1665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94" name="Google Shape;2894;p329"/>
          <p:cNvSpPr/>
          <p:nvPr/>
        </p:nvSpPr>
        <p:spPr>
          <a:xfrm>
            <a:off x="5310015" y="2939099"/>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95" name="Google Shape;2895;p329"/>
          <p:cNvSpPr/>
          <p:nvPr/>
        </p:nvSpPr>
        <p:spPr>
          <a:xfrm>
            <a:off x="5562769" y="1712464"/>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96" name="Google Shape;2896;p329"/>
          <p:cNvSpPr/>
          <p:nvPr/>
        </p:nvSpPr>
        <p:spPr>
          <a:xfrm>
            <a:off x="6598941" y="1856210"/>
            <a:ext cx="643200" cy="578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97" name="Google Shape;2897;p329"/>
          <p:cNvSpPr/>
          <p:nvPr/>
        </p:nvSpPr>
        <p:spPr>
          <a:xfrm>
            <a:off x="6450403" y="1651372"/>
            <a:ext cx="434700" cy="2730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98" name="Google Shape;2898;p329"/>
          <p:cNvSpPr/>
          <p:nvPr/>
        </p:nvSpPr>
        <p:spPr>
          <a:xfrm>
            <a:off x="6555817" y="1464501"/>
            <a:ext cx="275400" cy="2373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99" name="Google Shape;2899;p329"/>
          <p:cNvSpPr/>
          <p:nvPr/>
        </p:nvSpPr>
        <p:spPr>
          <a:xfrm>
            <a:off x="6141348" y="2656398"/>
            <a:ext cx="449100" cy="2133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00" name="Google Shape;2900;p329"/>
          <p:cNvSpPr/>
          <p:nvPr/>
        </p:nvSpPr>
        <p:spPr>
          <a:xfrm>
            <a:off x="6344989" y="1989175"/>
            <a:ext cx="202500" cy="1281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01" name="Google Shape;2901;p329"/>
          <p:cNvSpPr/>
          <p:nvPr/>
        </p:nvSpPr>
        <p:spPr>
          <a:xfrm>
            <a:off x="5955676" y="2050268"/>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02" name="Google Shape;2902;p329"/>
          <p:cNvSpPr/>
          <p:nvPr/>
        </p:nvSpPr>
        <p:spPr>
          <a:xfrm>
            <a:off x="5877813" y="3013368"/>
            <a:ext cx="447900" cy="3822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03" name="Google Shape;2903;p329"/>
          <p:cNvSpPr/>
          <p:nvPr/>
        </p:nvSpPr>
        <p:spPr>
          <a:xfrm>
            <a:off x="6449205" y="1847825"/>
            <a:ext cx="364200" cy="3114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04" name="Google Shape;2904;p329"/>
          <p:cNvSpPr/>
          <p:nvPr/>
        </p:nvSpPr>
        <p:spPr>
          <a:xfrm>
            <a:off x="4482276" y="2383280"/>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05" name="Google Shape;2905;p329"/>
          <p:cNvSpPr/>
          <p:nvPr/>
        </p:nvSpPr>
        <p:spPr>
          <a:xfrm>
            <a:off x="7814795" y="4468800"/>
            <a:ext cx="61200" cy="1317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06" name="Google Shape;2906;p329"/>
          <p:cNvSpPr/>
          <p:nvPr/>
        </p:nvSpPr>
        <p:spPr>
          <a:xfrm>
            <a:off x="6567796" y="2259898"/>
            <a:ext cx="1312800" cy="8865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07" name="Google Shape;2907;p329"/>
          <p:cNvSpPr/>
          <p:nvPr/>
        </p:nvSpPr>
        <p:spPr>
          <a:xfrm>
            <a:off x="8690091" y="2691721"/>
            <a:ext cx="836100" cy="8625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08" name="Google Shape;2908;p329"/>
          <p:cNvSpPr/>
          <p:nvPr/>
        </p:nvSpPr>
        <p:spPr>
          <a:xfrm>
            <a:off x="8362229" y="3304454"/>
            <a:ext cx="352200" cy="2385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09" name="Google Shape;2909;p329"/>
          <p:cNvSpPr/>
          <p:nvPr/>
        </p:nvSpPr>
        <p:spPr>
          <a:xfrm>
            <a:off x="8551495" y="3469763"/>
            <a:ext cx="124500" cy="756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10" name="Google Shape;2910;p329"/>
          <p:cNvSpPr/>
          <p:nvPr/>
        </p:nvSpPr>
        <p:spPr>
          <a:xfrm>
            <a:off x="6258741" y="3337995"/>
            <a:ext cx="152100" cy="1833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11" name="Google Shape;2911;p329"/>
          <p:cNvSpPr/>
          <p:nvPr/>
        </p:nvSpPr>
        <p:spPr>
          <a:xfrm>
            <a:off x="6057496" y="3151125"/>
            <a:ext cx="293400" cy="2802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12" name="Google Shape;2912;p329"/>
          <p:cNvSpPr/>
          <p:nvPr/>
        </p:nvSpPr>
        <p:spPr>
          <a:xfrm>
            <a:off x="6338999" y="3449399"/>
            <a:ext cx="142500" cy="3330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13" name="Google Shape;2913;p329"/>
          <p:cNvSpPr/>
          <p:nvPr/>
        </p:nvSpPr>
        <p:spPr>
          <a:xfrm>
            <a:off x="6204836" y="3401483"/>
            <a:ext cx="57600" cy="50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14" name="Google Shape;2914;p329"/>
          <p:cNvSpPr/>
          <p:nvPr/>
        </p:nvSpPr>
        <p:spPr>
          <a:xfrm>
            <a:off x="6576181" y="3246956"/>
            <a:ext cx="523500" cy="340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15" name="Google Shape;2915;p329"/>
          <p:cNvSpPr/>
          <p:nvPr/>
        </p:nvSpPr>
        <p:spPr>
          <a:xfrm>
            <a:off x="6403685" y="2795353"/>
            <a:ext cx="756000" cy="5223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16" name="Google Shape;2916;p329"/>
          <p:cNvSpPr/>
          <p:nvPr/>
        </p:nvSpPr>
        <p:spPr>
          <a:xfrm>
            <a:off x="6410873" y="3532053"/>
            <a:ext cx="548700" cy="6048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17" name="Google Shape;2917;p329"/>
          <p:cNvSpPr/>
          <p:nvPr/>
        </p:nvSpPr>
        <p:spPr>
          <a:xfrm>
            <a:off x="6927161" y="3504501"/>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18" name="Google Shape;2918;p329"/>
          <p:cNvSpPr/>
          <p:nvPr/>
        </p:nvSpPr>
        <p:spPr>
          <a:xfrm>
            <a:off x="5578342" y="2734261"/>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19" name="Google Shape;2919;p329"/>
          <p:cNvSpPr/>
          <p:nvPr/>
        </p:nvSpPr>
        <p:spPr>
          <a:xfrm>
            <a:off x="5269287" y="2831289"/>
            <a:ext cx="378600" cy="2073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20" name="Google Shape;2920;p329"/>
          <p:cNvSpPr/>
          <p:nvPr/>
        </p:nvSpPr>
        <p:spPr>
          <a:xfrm>
            <a:off x="5798753" y="2483902"/>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21" name="Google Shape;2921;p329"/>
          <p:cNvSpPr/>
          <p:nvPr/>
        </p:nvSpPr>
        <p:spPr>
          <a:xfrm>
            <a:off x="6879246" y="2763010"/>
            <a:ext cx="301800" cy="3234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22" name="Google Shape;2922;p329"/>
          <p:cNvSpPr/>
          <p:nvPr/>
        </p:nvSpPr>
        <p:spPr>
          <a:xfrm>
            <a:off x="5313609" y="2537807"/>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23" name="Google Shape;2923;p329"/>
          <p:cNvSpPr/>
          <p:nvPr/>
        </p:nvSpPr>
        <p:spPr>
          <a:xfrm>
            <a:off x="7927038" y="474434"/>
            <a:ext cx="1599300" cy="26079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24" name="Google Shape;2924;p329"/>
          <p:cNvSpPr/>
          <p:nvPr/>
        </p:nvSpPr>
        <p:spPr>
          <a:xfrm>
            <a:off x="6438424" y="3463773"/>
            <a:ext cx="206100" cy="179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25" name="Google Shape;2925;p329"/>
          <p:cNvSpPr/>
          <p:nvPr/>
        </p:nvSpPr>
        <p:spPr>
          <a:xfrm>
            <a:off x="6261976" y="1269"/>
            <a:ext cx="3264300" cy="33003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26" name="Google Shape;2926;p329"/>
          <p:cNvSpPr/>
          <p:nvPr/>
        </p:nvSpPr>
        <p:spPr>
          <a:xfrm>
            <a:off x="6294678" y="3043315"/>
            <a:ext cx="331800" cy="4623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27" name="Google Shape;2927;p329"/>
          <p:cNvSpPr/>
          <p:nvPr/>
        </p:nvSpPr>
        <p:spPr>
          <a:xfrm>
            <a:off x="4449933" y="1778347"/>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28" name="Google Shape;2928;p329"/>
          <p:cNvSpPr/>
          <p:nvPr/>
        </p:nvSpPr>
        <p:spPr>
          <a:xfrm>
            <a:off x="7562041" y="4119017"/>
            <a:ext cx="150900" cy="873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29" name="Google Shape;2929;p329"/>
          <p:cNvSpPr/>
          <p:nvPr/>
        </p:nvSpPr>
        <p:spPr>
          <a:xfrm>
            <a:off x="4193585" y="1750796"/>
            <a:ext cx="366600" cy="3918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30" name="Google Shape;2930;p329"/>
          <p:cNvSpPr/>
          <p:nvPr/>
        </p:nvSpPr>
        <p:spPr>
          <a:xfrm>
            <a:off x="6342593" y="150420"/>
            <a:ext cx="609600" cy="12948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31" name="Google Shape;2931;p329"/>
          <p:cNvSpPr/>
          <p:nvPr/>
        </p:nvSpPr>
        <p:spPr>
          <a:xfrm>
            <a:off x="5439387" y="25840"/>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32" name="Google Shape;2932;p329"/>
          <p:cNvSpPr/>
          <p:nvPr/>
        </p:nvSpPr>
        <p:spPr>
          <a:xfrm>
            <a:off x="5792763" y="304948"/>
            <a:ext cx="723600" cy="16842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2933" name="Google Shape;2933;p329"/>
          <p:cNvSpPr/>
          <p:nvPr/>
        </p:nvSpPr>
        <p:spPr>
          <a:xfrm>
            <a:off x="7522511" y="4190890"/>
            <a:ext cx="162900" cy="612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34" name="Google Shape;2934;p329"/>
          <p:cNvSpPr/>
          <p:nvPr/>
        </p:nvSpPr>
        <p:spPr>
          <a:xfrm>
            <a:off x="8064795" y="3295456"/>
            <a:ext cx="1461300" cy="15189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35" name="Google Shape;2935;p329"/>
          <p:cNvSpPr/>
          <p:nvPr/>
        </p:nvSpPr>
        <p:spPr>
          <a:xfrm>
            <a:off x="7838753" y="4454425"/>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36" name="Google Shape;2936;p329"/>
          <p:cNvSpPr/>
          <p:nvPr/>
        </p:nvSpPr>
        <p:spPr>
          <a:xfrm>
            <a:off x="9022264" y="4522705"/>
            <a:ext cx="196500" cy="1665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37" name="Google Shape;2937;p329"/>
          <p:cNvSpPr/>
          <p:nvPr/>
        </p:nvSpPr>
        <p:spPr>
          <a:xfrm>
            <a:off x="8820661" y="2301210"/>
            <a:ext cx="705600" cy="7044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38" name="Google Shape;2938;p329"/>
          <p:cNvSpPr/>
          <p:nvPr/>
        </p:nvSpPr>
        <p:spPr>
          <a:xfrm>
            <a:off x="6866069" y="4616140"/>
            <a:ext cx="978600" cy="5115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39" name="Google Shape;2939;p329"/>
          <p:cNvSpPr/>
          <p:nvPr/>
        </p:nvSpPr>
        <p:spPr>
          <a:xfrm>
            <a:off x="7757297" y="4377760"/>
            <a:ext cx="120900" cy="4491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40" name="Google Shape;2940;p329"/>
          <p:cNvSpPr/>
          <p:nvPr/>
        </p:nvSpPr>
        <p:spPr>
          <a:xfrm>
            <a:off x="7849534"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41" name="Google Shape;2941;p329"/>
          <p:cNvSpPr/>
          <p:nvPr/>
        </p:nvSpPr>
        <p:spPr>
          <a:xfrm>
            <a:off x="8153797" y="3766838"/>
            <a:ext cx="1027800" cy="9261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42" name="Google Shape;2942;p329"/>
          <p:cNvSpPr/>
          <p:nvPr/>
        </p:nvSpPr>
        <p:spPr>
          <a:xfrm>
            <a:off x="4761383" y="3728506"/>
            <a:ext cx="54000" cy="372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43" name="Google Shape;2943;p329"/>
          <p:cNvSpPr/>
          <p:nvPr/>
        </p:nvSpPr>
        <p:spPr>
          <a:xfrm>
            <a:off x="4865599" y="3661424"/>
            <a:ext cx="104100" cy="720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44" name="Google Shape;2944;p329"/>
          <p:cNvSpPr/>
          <p:nvPr/>
        </p:nvSpPr>
        <p:spPr>
          <a:xfrm>
            <a:off x="5004554" y="3657831"/>
            <a:ext cx="54000" cy="312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45" name="Google Shape;2945;p329"/>
          <p:cNvSpPr/>
          <p:nvPr/>
        </p:nvSpPr>
        <p:spPr>
          <a:xfrm>
            <a:off x="5436991" y="3373932"/>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46" name="Google Shape;2946;p329"/>
          <p:cNvSpPr/>
          <p:nvPr/>
        </p:nvSpPr>
        <p:spPr>
          <a:xfrm>
            <a:off x="5380690" y="3569187"/>
            <a:ext cx="148500" cy="2670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47" name="Google Shape;2947;p329"/>
          <p:cNvSpPr/>
          <p:nvPr/>
        </p:nvSpPr>
        <p:spPr>
          <a:xfrm>
            <a:off x="5743650" y="3924959"/>
            <a:ext cx="271800" cy="179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48" name="Google Shape;2948;p329"/>
          <p:cNvSpPr/>
          <p:nvPr/>
        </p:nvSpPr>
        <p:spPr>
          <a:xfrm>
            <a:off x="5881407" y="4170526"/>
            <a:ext cx="45600" cy="324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49" name="Google Shape;2949;p329"/>
          <p:cNvSpPr/>
          <p:nvPr/>
        </p:nvSpPr>
        <p:spPr>
          <a:xfrm>
            <a:off x="5926927" y="3179874"/>
            <a:ext cx="37200" cy="660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50" name="Google Shape;2950;p329"/>
          <p:cNvSpPr/>
          <p:nvPr/>
        </p:nvSpPr>
        <p:spPr>
          <a:xfrm>
            <a:off x="5970050" y="3260133"/>
            <a:ext cx="44400" cy="540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51" name="Google Shape;2951;p329"/>
          <p:cNvSpPr/>
          <p:nvPr/>
        </p:nvSpPr>
        <p:spPr>
          <a:xfrm>
            <a:off x="6360561" y="3762047"/>
            <a:ext cx="46800" cy="552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52" name="Google Shape;2952;p329"/>
          <p:cNvSpPr/>
          <p:nvPr/>
        </p:nvSpPr>
        <p:spPr>
          <a:xfrm>
            <a:off x="6431237" y="3911783"/>
            <a:ext cx="42000" cy="420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53" name="Google Shape;2953;p329"/>
          <p:cNvSpPr/>
          <p:nvPr/>
        </p:nvSpPr>
        <p:spPr>
          <a:xfrm>
            <a:off x="6456392" y="3970479"/>
            <a:ext cx="27600" cy="288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54" name="Google Shape;2954;p329"/>
          <p:cNvSpPr/>
          <p:nvPr/>
        </p:nvSpPr>
        <p:spPr>
          <a:xfrm>
            <a:off x="6667220" y="3836316"/>
            <a:ext cx="141300" cy="1137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55" name="Google Shape;2955;p329"/>
          <p:cNvSpPr/>
          <p:nvPr/>
        </p:nvSpPr>
        <p:spPr>
          <a:xfrm>
            <a:off x="6906797" y="3879440"/>
            <a:ext cx="32400" cy="468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56" name="Google Shape;2956;p329"/>
          <p:cNvSpPr/>
          <p:nvPr/>
        </p:nvSpPr>
        <p:spPr>
          <a:xfrm>
            <a:off x="6713938" y="4201671"/>
            <a:ext cx="268200" cy="921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57" name="Google Shape;2957;p329"/>
          <p:cNvSpPr/>
          <p:nvPr/>
        </p:nvSpPr>
        <p:spPr>
          <a:xfrm>
            <a:off x="6662429" y="4142975"/>
            <a:ext cx="28800" cy="276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58" name="Google Shape;2958;p329"/>
          <p:cNvSpPr/>
          <p:nvPr/>
        </p:nvSpPr>
        <p:spPr>
          <a:xfrm>
            <a:off x="7094866" y="4103444"/>
            <a:ext cx="46800" cy="648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59" name="Google Shape;2959;p329"/>
          <p:cNvSpPr/>
          <p:nvPr/>
        </p:nvSpPr>
        <p:spPr>
          <a:xfrm>
            <a:off x="7042159" y="4178911"/>
            <a:ext cx="20400" cy="480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60" name="Google Shape;2960;p329"/>
          <p:cNvSpPr/>
          <p:nvPr/>
        </p:nvSpPr>
        <p:spPr>
          <a:xfrm>
            <a:off x="6878048" y="4035165"/>
            <a:ext cx="22800" cy="384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61" name="Google Shape;2961;p329"/>
          <p:cNvSpPr/>
          <p:nvPr/>
        </p:nvSpPr>
        <p:spPr>
          <a:xfrm>
            <a:off x="6907995" y="3795588"/>
            <a:ext cx="58800" cy="396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62" name="Google Shape;2962;p329"/>
          <p:cNvSpPr/>
          <p:nvPr/>
        </p:nvSpPr>
        <p:spPr>
          <a:xfrm>
            <a:off x="6831331" y="3726110"/>
            <a:ext cx="33600" cy="276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63" name="Google Shape;2963;p329"/>
          <p:cNvSpPr/>
          <p:nvPr/>
        </p:nvSpPr>
        <p:spPr>
          <a:xfrm>
            <a:off x="6816956" y="3952511"/>
            <a:ext cx="27600" cy="372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64" name="Google Shape;2964;p329"/>
          <p:cNvSpPr/>
          <p:nvPr/>
        </p:nvSpPr>
        <p:spPr>
          <a:xfrm>
            <a:off x="6789405" y="4083080"/>
            <a:ext cx="22800" cy="252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65" name="Google Shape;2965;p329"/>
          <p:cNvSpPr/>
          <p:nvPr/>
        </p:nvSpPr>
        <p:spPr>
          <a:xfrm>
            <a:off x="6785811" y="3844701"/>
            <a:ext cx="20400" cy="30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66" name="Google Shape;2966;p329"/>
          <p:cNvSpPr/>
          <p:nvPr/>
        </p:nvSpPr>
        <p:spPr>
          <a:xfrm>
            <a:off x="6925964" y="3984854"/>
            <a:ext cx="34800" cy="180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67" name="Google Shape;2967;p329"/>
          <p:cNvSpPr/>
          <p:nvPr/>
        </p:nvSpPr>
        <p:spPr>
          <a:xfrm>
            <a:off x="7022992" y="4055529"/>
            <a:ext cx="33600" cy="252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68" name="Google Shape;2968;p329"/>
          <p:cNvSpPr/>
          <p:nvPr/>
        </p:nvSpPr>
        <p:spPr>
          <a:xfrm>
            <a:off x="6791800" y="4013603"/>
            <a:ext cx="15600" cy="264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69" name="Google Shape;2969;p329"/>
          <p:cNvSpPr/>
          <p:nvPr/>
        </p:nvSpPr>
        <p:spPr>
          <a:xfrm>
            <a:off x="6825341" y="4047144"/>
            <a:ext cx="16800" cy="240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70" name="Google Shape;2970;p329"/>
          <p:cNvSpPr/>
          <p:nvPr/>
        </p:nvSpPr>
        <p:spPr>
          <a:xfrm>
            <a:off x="6843309" y="3993239"/>
            <a:ext cx="16800" cy="324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71" name="Google Shape;2971;p329"/>
          <p:cNvSpPr/>
          <p:nvPr/>
        </p:nvSpPr>
        <p:spPr>
          <a:xfrm>
            <a:off x="6916381" y="4110632"/>
            <a:ext cx="24000" cy="240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72" name="Google Shape;2972;p329"/>
          <p:cNvSpPr/>
          <p:nvPr/>
        </p:nvSpPr>
        <p:spPr>
          <a:xfrm>
            <a:off x="6918776" y="4057925"/>
            <a:ext cx="25200" cy="312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73" name="Google Shape;2973;p329"/>
          <p:cNvSpPr/>
          <p:nvPr/>
        </p:nvSpPr>
        <p:spPr>
          <a:xfrm>
            <a:off x="6842112" y="4086674"/>
            <a:ext cx="21600" cy="216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74" name="Google Shape;2974;p329"/>
          <p:cNvSpPr/>
          <p:nvPr/>
        </p:nvSpPr>
        <p:spPr>
          <a:xfrm>
            <a:off x="6317437" y="1398618"/>
            <a:ext cx="49200" cy="564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75" name="Google Shape;2975;p329"/>
          <p:cNvSpPr/>
          <p:nvPr/>
        </p:nvSpPr>
        <p:spPr>
          <a:xfrm>
            <a:off x="6235981" y="1702881"/>
            <a:ext cx="54000" cy="1185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76" name="Google Shape;2976;p329"/>
          <p:cNvSpPr/>
          <p:nvPr/>
        </p:nvSpPr>
        <p:spPr>
          <a:xfrm>
            <a:off x="6494725" y="1536374"/>
            <a:ext cx="37200" cy="564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77" name="Google Shape;2977;p329"/>
          <p:cNvSpPr/>
          <p:nvPr/>
        </p:nvSpPr>
        <p:spPr>
          <a:xfrm>
            <a:off x="6482746" y="1599862"/>
            <a:ext cx="63600" cy="780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78" name="Google Shape;2978;p329"/>
          <p:cNvSpPr/>
          <p:nvPr/>
        </p:nvSpPr>
        <p:spPr>
          <a:xfrm>
            <a:off x="6004789" y="1996363"/>
            <a:ext cx="31200" cy="384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79" name="Google Shape;2979;p329"/>
          <p:cNvSpPr/>
          <p:nvPr/>
        </p:nvSpPr>
        <p:spPr>
          <a:xfrm>
            <a:off x="6120984" y="1771160"/>
            <a:ext cx="46800" cy="1209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80" name="Google Shape;2980;p329"/>
          <p:cNvSpPr/>
          <p:nvPr/>
        </p:nvSpPr>
        <p:spPr>
          <a:xfrm>
            <a:off x="5681360" y="1947249"/>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81" name="Google Shape;2981;p329"/>
          <p:cNvSpPr/>
          <p:nvPr/>
        </p:nvSpPr>
        <p:spPr>
          <a:xfrm>
            <a:off x="5761618" y="1894542"/>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82" name="Google Shape;2982;p329"/>
          <p:cNvSpPr/>
          <p:nvPr/>
        </p:nvSpPr>
        <p:spPr>
          <a:xfrm>
            <a:off x="5752035" y="2015529"/>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83" name="Google Shape;2983;p329"/>
          <p:cNvSpPr/>
          <p:nvPr/>
        </p:nvSpPr>
        <p:spPr>
          <a:xfrm>
            <a:off x="4455922" y="1427367"/>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84" name="Google Shape;2984;p329"/>
          <p:cNvSpPr/>
          <p:nvPr/>
        </p:nvSpPr>
        <p:spPr>
          <a:xfrm>
            <a:off x="5425012" y="4490362"/>
            <a:ext cx="1487700" cy="6372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85" name="Google Shape;2985;p329"/>
          <p:cNvSpPr/>
          <p:nvPr/>
        </p:nvSpPr>
        <p:spPr>
          <a:xfrm>
            <a:off x="2777143" y="3983328"/>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86" name="Google Shape;2986;p329"/>
          <p:cNvSpPr/>
          <p:nvPr/>
        </p:nvSpPr>
        <p:spPr>
          <a:xfrm>
            <a:off x="6921829" y="3319699"/>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87" name="Google Shape;2987;p329"/>
          <p:cNvSpPr/>
          <p:nvPr/>
        </p:nvSpPr>
        <p:spPr>
          <a:xfrm>
            <a:off x="5277131" y="4018067"/>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88" name="Google Shape;2988;p329"/>
          <p:cNvSpPr/>
          <p:nvPr/>
        </p:nvSpPr>
        <p:spPr>
          <a:xfrm>
            <a:off x="3963050" y="3047779"/>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2989" name="Google Shape;2989;p329"/>
          <p:cNvSpPr/>
          <p:nvPr/>
        </p:nvSpPr>
        <p:spPr>
          <a:xfrm>
            <a:off x="5320255" y="2024784"/>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90" name="Google Shape;2990;p329"/>
          <p:cNvSpPr/>
          <p:nvPr/>
        </p:nvSpPr>
        <p:spPr>
          <a:xfrm>
            <a:off x="5178905" y="2163739"/>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91" name="Google Shape;2991;p329"/>
          <p:cNvSpPr/>
          <p:nvPr/>
        </p:nvSpPr>
        <p:spPr>
          <a:xfrm>
            <a:off x="5099848" y="2351802"/>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92" name="Google Shape;2992;p329"/>
          <p:cNvSpPr/>
          <p:nvPr/>
        </p:nvSpPr>
        <p:spPr>
          <a:xfrm>
            <a:off x="5311870" y="2941167"/>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93" name="Google Shape;2993;p329"/>
          <p:cNvSpPr/>
          <p:nvPr/>
        </p:nvSpPr>
        <p:spPr>
          <a:xfrm>
            <a:off x="5564624" y="1714532"/>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94" name="Google Shape;2994;p329"/>
          <p:cNvSpPr/>
          <p:nvPr/>
        </p:nvSpPr>
        <p:spPr>
          <a:xfrm>
            <a:off x="5957531" y="2052336"/>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95" name="Google Shape;2995;p329"/>
          <p:cNvSpPr/>
          <p:nvPr/>
        </p:nvSpPr>
        <p:spPr>
          <a:xfrm>
            <a:off x="4484131" y="2385348"/>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96" name="Google Shape;2996;p329"/>
          <p:cNvSpPr/>
          <p:nvPr/>
        </p:nvSpPr>
        <p:spPr>
          <a:xfrm>
            <a:off x="6929016" y="3506569"/>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97" name="Google Shape;2997;p329"/>
          <p:cNvSpPr/>
          <p:nvPr/>
        </p:nvSpPr>
        <p:spPr>
          <a:xfrm>
            <a:off x="5580197" y="2736329"/>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98" name="Google Shape;2998;p329"/>
          <p:cNvSpPr/>
          <p:nvPr/>
        </p:nvSpPr>
        <p:spPr>
          <a:xfrm>
            <a:off x="5800608" y="2485970"/>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99" name="Google Shape;2999;p329"/>
          <p:cNvSpPr/>
          <p:nvPr/>
        </p:nvSpPr>
        <p:spPr>
          <a:xfrm>
            <a:off x="5315464" y="2539875"/>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00" name="Google Shape;3000;p329"/>
          <p:cNvSpPr/>
          <p:nvPr/>
        </p:nvSpPr>
        <p:spPr>
          <a:xfrm>
            <a:off x="4451788" y="1780415"/>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01" name="Google Shape;3001;p329"/>
          <p:cNvSpPr/>
          <p:nvPr/>
        </p:nvSpPr>
        <p:spPr>
          <a:xfrm>
            <a:off x="5441242" y="27908"/>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3002" name="Google Shape;3002;p329"/>
          <p:cNvSpPr/>
          <p:nvPr/>
        </p:nvSpPr>
        <p:spPr>
          <a:xfrm>
            <a:off x="7840608" y="4456493"/>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03" name="Google Shape;3003;p329"/>
          <p:cNvSpPr/>
          <p:nvPr/>
        </p:nvSpPr>
        <p:spPr>
          <a:xfrm>
            <a:off x="5438846" y="3376000"/>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04" name="Google Shape;3004;p329"/>
          <p:cNvSpPr/>
          <p:nvPr/>
        </p:nvSpPr>
        <p:spPr>
          <a:xfrm>
            <a:off x="5683215" y="1949317"/>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05" name="Google Shape;3005;p329"/>
          <p:cNvSpPr/>
          <p:nvPr/>
        </p:nvSpPr>
        <p:spPr>
          <a:xfrm>
            <a:off x="5763473" y="1896610"/>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06" name="Google Shape;3006;p329"/>
          <p:cNvSpPr/>
          <p:nvPr/>
        </p:nvSpPr>
        <p:spPr>
          <a:xfrm>
            <a:off x="5753890" y="2017597"/>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07" name="Google Shape;3007;p329"/>
          <p:cNvSpPr/>
          <p:nvPr/>
        </p:nvSpPr>
        <p:spPr>
          <a:xfrm>
            <a:off x="4457777" y="1429435"/>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08" name="Google Shape;3008;p329"/>
          <p:cNvSpPr/>
          <p:nvPr/>
        </p:nvSpPr>
        <p:spPr>
          <a:xfrm>
            <a:off x="7849952"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09" name="Google Shape;3009;p329"/>
          <p:cNvSpPr/>
          <p:nvPr/>
        </p:nvSpPr>
        <p:spPr>
          <a:xfrm>
            <a:off x="3187287" y="4888133"/>
            <a:ext cx="670800" cy="2541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10" name="Google Shape;3010;p329"/>
          <p:cNvSpPr/>
          <p:nvPr/>
        </p:nvSpPr>
        <p:spPr>
          <a:xfrm>
            <a:off x="9439129" y="2311407"/>
            <a:ext cx="54000" cy="840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11" name="Google Shape;3011;p329"/>
          <p:cNvSpPr/>
          <p:nvPr/>
        </p:nvSpPr>
        <p:spPr>
          <a:xfrm>
            <a:off x="9399990" y="4910893"/>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12" name="Google Shape;3012;p329"/>
          <p:cNvSpPr/>
          <p:nvPr/>
        </p:nvSpPr>
        <p:spPr>
          <a:xfrm>
            <a:off x="3030829" y="4828239"/>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3013" name="Google Shape;3013;p329"/>
          <p:cNvCxnSpPr/>
          <p:nvPr/>
        </p:nvCxnSpPr>
        <p:spPr>
          <a:xfrm>
            <a:off x="3030829" y="4828239"/>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3014" name="Google Shape;3014;p329"/>
          <p:cNvSpPr/>
          <p:nvPr/>
        </p:nvSpPr>
        <p:spPr>
          <a:xfrm>
            <a:off x="3032684" y="4830307"/>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3015" name="Google Shape;3015;p329"/>
          <p:cNvCxnSpPr/>
          <p:nvPr/>
        </p:nvCxnSpPr>
        <p:spPr>
          <a:xfrm>
            <a:off x="3032684" y="4830307"/>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3016" name="Google Shape;3016;p329"/>
          <p:cNvSpPr/>
          <p:nvPr/>
        </p:nvSpPr>
        <p:spPr>
          <a:xfrm>
            <a:off x="9401845" y="4912961"/>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17" name="Google Shape;3017;p329"/>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3018" name="Google Shape;3018;p32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3019" name="Shape 3019"/>
        <p:cNvGrpSpPr/>
        <p:nvPr/>
      </p:nvGrpSpPr>
      <p:grpSpPr>
        <a:xfrm>
          <a:off x="0" y="0"/>
          <a:ext cx="0" cy="0"/>
          <a:chOff x="0" y="0"/>
          <a:chExt cx="0" cy="0"/>
        </a:xfrm>
      </p:grpSpPr>
      <p:sp>
        <p:nvSpPr>
          <p:cNvPr id="3020" name="Google Shape;3020;p330"/>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3021" name="Google Shape;3021;p330"/>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9pPr>
          </a:lstStyle>
          <a:p/>
        </p:txBody>
      </p:sp>
      <p:sp>
        <p:nvSpPr>
          <p:cNvPr id="3022" name="Google Shape;3022;p33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023" name="Google Shape;3023;p33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3024" name="Shape 3024"/>
        <p:cNvGrpSpPr/>
        <p:nvPr/>
      </p:nvGrpSpPr>
      <p:grpSpPr>
        <a:xfrm>
          <a:off x="0" y="0"/>
          <a:ext cx="0" cy="0"/>
          <a:chOff x="0" y="0"/>
          <a:chExt cx="0" cy="0"/>
        </a:xfrm>
      </p:grpSpPr>
      <p:sp>
        <p:nvSpPr>
          <p:cNvPr id="3025" name="Google Shape;3025;p331"/>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026" name="Google Shape;3026;p331"/>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3027" name="Google Shape;3027;p33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028" name="Google Shape;3028;p33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3029" name="Shape 3029"/>
        <p:cNvGrpSpPr/>
        <p:nvPr/>
      </p:nvGrpSpPr>
      <p:grpSpPr>
        <a:xfrm>
          <a:off x="0" y="0"/>
          <a:ext cx="0" cy="0"/>
          <a:chOff x="0" y="0"/>
          <a:chExt cx="0" cy="0"/>
        </a:xfrm>
      </p:grpSpPr>
      <p:pic>
        <p:nvPicPr>
          <p:cNvPr id="3030" name="Google Shape;3030;p332"/>
          <p:cNvPicPr preferRelativeResize="0"/>
          <p:nvPr/>
        </p:nvPicPr>
        <p:blipFill rotWithShape="1">
          <a:blip r:embed="rId2">
            <a:alphaModFix/>
          </a:blip>
          <a:srcRect b="0" l="0" r="0" t="0"/>
          <a:stretch/>
        </p:blipFill>
        <p:spPr>
          <a:xfrm>
            <a:off x="4000500" y="0"/>
            <a:ext cx="5143501" cy="5143501"/>
          </a:xfrm>
          <a:prstGeom prst="rect">
            <a:avLst/>
          </a:prstGeom>
          <a:noFill/>
          <a:ln>
            <a:noFill/>
          </a:ln>
        </p:spPr>
      </p:pic>
      <p:sp>
        <p:nvSpPr>
          <p:cNvPr id="3031" name="Google Shape;3031;p332"/>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032" name="Google Shape;3032;p33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033" name="Google Shape;3033;p33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3034" name="Shape 3034"/>
        <p:cNvGrpSpPr/>
        <p:nvPr/>
      </p:nvGrpSpPr>
      <p:grpSpPr>
        <a:xfrm>
          <a:off x="0" y="0"/>
          <a:ext cx="0" cy="0"/>
          <a:chOff x="0" y="0"/>
          <a:chExt cx="0" cy="0"/>
        </a:xfrm>
      </p:grpSpPr>
      <p:sp>
        <p:nvSpPr>
          <p:cNvPr id="3035" name="Google Shape;3035;p333"/>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3036" name="Google Shape;3036;p33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037" name="Google Shape;3037;p33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3038" name="Shape 3038"/>
        <p:cNvGrpSpPr/>
        <p:nvPr/>
      </p:nvGrpSpPr>
      <p:grpSpPr>
        <a:xfrm>
          <a:off x="0" y="0"/>
          <a:ext cx="0" cy="0"/>
          <a:chOff x="0" y="0"/>
          <a:chExt cx="0" cy="0"/>
        </a:xfrm>
      </p:grpSpPr>
      <p:sp>
        <p:nvSpPr>
          <p:cNvPr id="3039" name="Google Shape;3039;p334"/>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accent5"/>
                </a:solidFill>
                <a:latin typeface="Montserrat"/>
                <a:ea typeface="Montserrat"/>
                <a:cs typeface="Montserrat"/>
                <a:sym typeface="Montserrat"/>
              </a:defRPr>
            </a:lvl1pPr>
            <a:lvl2pPr lvl="1" rtl="0" algn="ctr">
              <a:spcBef>
                <a:spcPts val="0"/>
              </a:spcBef>
              <a:spcAft>
                <a:spcPts val="0"/>
              </a:spcAft>
              <a:buNone/>
              <a:defRPr sz="7200">
                <a:solidFill>
                  <a:schemeClr val="accent5"/>
                </a:solidFill>
                <a:latin typeface="Montserrat"/>
                <a:ea typeface="Montserrat"/>
                <a:cs typeface="Montserrat"/>
                <a:sym typeface="Montserrat"/>
              </a:defRPr>
            </a:lvl2pPr>
            <a:lvl3pPr lvl="2" rtl="0" algn="ctr">
              <a:spcBef>
                <a:spcPts val="0"/>
              </a:spcBef>
              <a:spcAft>
                <a:spcPts val="0"/>
              </a:spcAft>
              <a:buNone/>
              <a:defRPr sz="7200">
                <a:solidFill>
                  <a:schemeClr val="accent5"/>
                </a:solidFill>
                <a:latin typeface="Montserrat"/>
                <a:ea typeface="Montserrat"/>
                <a:cs typeface="Montserrat"/>
                <a:sym typeface="Montserrat"/>
              </a:defRPr>
            </a:lvl3pPr>
            <a:lvl4pPr lvl="3" rtl="0" algn="ctr">
              <a:spcBef>
                <a:spcPts val="0"/>
              </a:spcBef>
              <a:spcAft>
                <a:spcPts val="0"/>
              </a:spcAft>
              <a:buNone/>
              <a:defRPr sz="7200">
                <a:solidFill>
                  <a:schemeClr val="accent5"/>
                </a:solidFill>
                <a:latin typeface="Montserrat"/>
                <a:ea typeface="Montserrat"/>
                <a:cs typeface="Montserrat"/>
                <a:sym typeface="Montserrat"/>
              </a:defRPr>
            </a:lvl4pPr>
            <a:lvl5pPr lvl="4" rtl="0" algn="ctr">
              <a:spcBef>
                <a:spcPts val="0"/>
              </a:spcBef>
              <a:spcAft>
                <a:spcPts val="0"/>
              </a:spcAft>
              <a:buNone/>
              <a:defRPr sz="7200">
                <a:solidFill>
                  <a:schemeClr val="accent5"/>
                </a:solidFill>
                <a:latin typeface="Montserrat"/>
                <a:ea typeface="Montserrat"/>
                <a:cs typeface="Montserrat"/>
                <a:sym typeface="Montserrat"/>
              </a:defRPr>
            </a:lvl5pPr>
            <a:lvl6pPr lvl="5" rtl="0" algn="ctr">
              <a:spcBef>
                <a:spcPts val="0"/>
              </a:spcBef>
              <a:spcAft>
                <a:spcPts val="0"/>
              </a:spcAft>
              <a:buNone/>
              <a:defRPr sz="7200">
                <a:solidFill>
                  <a:schemeClr val="accent5"/>
                </a:solidFill>
                <a:latin typeface="Montserrat"/>
                <a:ea typeface="Montserrat"/>
                <a:cs typeface="Montserrat"/>
                <a:sym typeface="Montserrat"/>
              </a:defRPr>
            </a:lvl6pPr>
            <a:lvl7pPr lvl="6" rtl="0" algn="ctr">
              <a:spcBef>
                <a:spcPts val="0"/>
              </a:spcBef>
              <a:spcAft>
                <a:spcPts val="0"/>
              </a:spcAft>
              <a:buNone/>
              <a:defRPr sz="7200">
                <a:solidFill>
                  <a:schemeClr val="accent5"/>
                </a:solidFill>
                <a:latin typeface="Montserrat"/>
                <a:ea typeface="Montserrat"/>
                <a:cs typeface="Montserrat"/>
                <a:sym typeface="Montserrat"/>
              </a:defRPr>
            </a:lvl7pPr>
            <a:lvl8pPr lvl="7" rtl="0" algn="ctr">
              <a:spcBef>
                <a:spcPts val="0"/>
              </a:spcBef>
              <a:spcAft>
                <a:spcPts val="0"/>
              </a:spcAft>
              <a:buNone/>
              <a:defRPr sz="7200">
                <a:solidFill>
                  <a:schemeClr val="accent5"/>
                </a:solidFill>
                <a:latin typeface="Montserrat"/>
                <a:ea typeface="Montserrat"/>
                <a:cs typeface="Montserrat"/>
                <a:sym typeface="Montserrat"/>
              </a:defRPr>
            </a:lvl8pPr>
            <a:lvl9pPr lvl="8" rtl="0" algn="ctr">
              <a:spcBef>
                <a:spcPts val="0"/>
              </a:spcBef>
              <a:spcAft>
                <a:spcPts val="0"/>
              </a:spcAft>
              <a:buNone/>
              <a:defRPr sz="7200">
                <a:solidFill>
                  <a:schemeClr val="accent5"/>
                </a:solidFill>
                <a:latin typeface="Montserrat"/>
                <a:ea typeface="Montserrat"/>
                <a:cs typeface="Montserrat"/>
                <a:sym typeface="Montserrat"/>
              </a:defRPr>
            </a:lvl9pPr>
          </a:lstStyle>
          <a:p/>
        </p:txBody>
      </p:sp>
      <p:sp>
        <p:nvSpPr>
          <p:cNvPr id="3040" name="Google Shape;3040;p33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041" name="Google Shape;3041;p33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3042" name="Shape 3042"/>
        <p:cNvGrpSpPr/>
        <p:nvPr/>
      </p:nvGrpSpPr>
      <p:grpSpPr>
        <a:xfrm>
          <a:off x="0" y="0"/>
          <a:ext cx="0" cy="0"/>
          <a:chOff x="0" y="0"/>
          <a:chExt cx="0" cy="0"/>
        </a:xfrm>
      </p:grpSpPr>
      <p:pic>
        <p:nvPicPr>
          <p:cNvPr id="3043" name="Google Shape;3043;p335"/>
          <p:cNvPicPr preferRelativeResize="0"/>
          <p:nvPr/>
        </p:nvPicPr>
        <p:blipFill rotWithShape="1">
          <a:blip r:embed="rId2">
            <a:alphaModFix/>
          </a:blip>
          <a:srcRect b="28140" l="0" r="0" t="0"/>
          <a:stretch/>
        </p:blipFill>
        <p:spPr>
          <a:xfrm>
            <a:off x="0" y="2057400"/>
            <a:ext cx="2191500" cy="3086100"/>
          </a:xfrm>
          <a:prstGeom prst="rect">
            <a:avLst/>
          </a:prstGeom>
          <a:noFill/>
          <a:ln>
            <a:noFill/>
          </a:ln>
        </p:spPr>
      </p:pic>
      <p:sp>
        <p:nvSpPr>
          <p:cNvPr id="3044" name="Google Shape;3044;p335"/>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3045" name="Google Shape;3045;p33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3046" name="Shape 3046"/>
        <p:cNvGrpSpPr/>
        <p:nvPr/>
      </p:nvGrpSpPr>
      <p:grpSpPr>
        <a:xfrm>
          <a:off x="0" y="0"/>
          <a:ext cx="0" cy="0"/>
          <a:chOff x="0" y="0"/>
          <a:chExt cx="0" cy="0"/>
        </a:xfrm>
      </p:grpSpPr>
      <p:pic>
        <p:nvPicPr>
          <p:cNvPr id="3047" name="Google Shape;3047;p336"/>
          <p:cNvPicPr preferRelativeResize="0"/>
          <p:nvPr/>
        </p:nvPicPr>
        <p:blipFill rotWithShape="1">
          <a:blip r:embed="rId2">
            <a:alphaModFix/>
          </a:blip>
          <a:srcRect b="30793" l="28213" r="28400" t="26017"/>
          <a:stretch/>
        </p:blipFill>
        <p:spPr>
          <a:xfrm>
            <a:off x="6354825" y="1435450"/>
            <a:ext cx="2263000" cy="2252800"/>
          </a:xfrm>
          <a:prstGeom prst="rect">
            <a:avLst/>
          </a:prstGeom>
          <a:noFill/>
          <a:ln>
            <a:noFill/>
          </a:ln>
        </p:spPr>
      </p:pic>
      <p:sp>
        <p:nvSpPr>
          <p:cNvPr id="3048" name="Google Shape;3048;p336"/>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rtl="0">
              <a:spcBef>
                <a:spcPts val="0"/>
              </a:spcBef>
              <a:spcAft>
                <a:spcPts val="0"/>
              </a:spcAft>
              <a:buNone/>
              <a:defRPr sz="12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pic>
        <p:nvPicPr>
          <p:cNvPr id="3049" name="Google Shape;3049;p336"/>
          <p:cNvPicPr preferRelativeResize="0"/>
          <p:nvPr/>
        </p:nvPicPr>
        <p:blipFill rotWithShape="1">
          <a:blip r:embed="rId3">
            <a:alphaModFix/>
          </a:blip>
          <a:srcRect b="0" l="0" r="0" t="0"/>
          <a:stretch/>
        </p:blipFill>
        <p:spPr>
          <a:xfrm>
            <a:off x="0" y="4571525"/>
            <a:ext cx="8585948" cy="570174"/>
          </a:xfrm>
          <a:prstGeom prst="rect">
            <a:avLst/>
          </a:prstGeom>
          <a:noFill/>
          <a:ln>
            <a:noFill/>
          </a:ln>
        </p:spPr>
      </p:pic>
      <p:sp>
        <p:nvSpPr>
          <p:cNvPr id="3050" name="Google Shape;3050;p336"/>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200">
                <a:solidFill>
                  <a:schemeClr val="accent1"/>
                </a:solidFill>
                <a:latin typeface="Montserrat"/>
                <a:ea typeface="Montserrat"/>
                <a:cs typeface="Montserrat"/>
                <a:sym typeface="Montserrat"/>
              </a:rPr>
              <a:t>Innovative technology consulting for business.</a:t>
            </a:r>
            <a:endParaRPr b="1" sz="1200">
              <a:solidFill>
                <a:schemeClr val="accent1"/>
              </a:solidFill>
              <a:latin typeface="Montserrat"/>
              <a:ea typeface="Montserrat"/>
              <a:cs typeface="Montserrat"/>
              <a:sym typeface="Montserrat"/>
            </a:endParaRPr>
          </a:p>
        </p:txBody>
      </p:sp>
      <p:pic>
        <p:nvPicPr>
          <p:cNvPr id="3051" name="Google Shape;3051;p336"/>
          <p:cNvPicPr preferRelativeResize="0"/>
          <p:nvPr/>
        </p:nvPicPr>
        <p:blipFill>
          <a:blip r:embed="rId4">
            <a:alphaModFix/>
          </a:blip>
          <a:stretch>
            <a:fillRect/>
          </a:stretch>
        </p:blipFill>
        <p:spPr>
          <a:xfrm>
            <a:off x="536477" y="292288"/>
            <a:ext cx="1923225" cy="570425"/>
          </a:xfrm>
          <a:prstGeom prst="rect">
            <a:avLst/>
          </a:prstGeom>
          <a:noFill/>
          <a:ln>
            <a:noFill/>
          </a:ln>
        </p:spPr>
      </p:pic>
      <p:sp>
        <p:nvSpPr>
          <p:cNvPr id="3052" name="Google Shape;3052;p336"/>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3053" name="Google Shape;3053;p336"/>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054" name="Google Shape;3054;p33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207" name="Shape 207"/>
        <p:cNvGrpSpPr/>
        <p:nvPr/>
      </p:nvGrpSpPr>
      <p:grpSpPr>
        <a:xfrm>
          <a:off x="0" y="0"/>
          <a:ext cx="0" cy="0"/>
          <a:chOff x="0" y="0"/>
          <a:chExt cx="0" cy="0"/>
        </a:xfrm>
      </p:grpSpPr>
      <p:pic>
        <p:nvPicPr>
          <p:cNvPr id="208" name="Google Shape;208;p35"/>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209" name="Google Shape;209;p35"/>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10" name="Google Shape;210;p3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3055" name="Shape 3055"/>
        <p:cNvGrpSpPr/>
        <p:nvPr/>
      </p:nvGrpSpPr>
      <p:grpSpPr>
        <a:xfrm>
          <a:off x="0" y="0"/>
          <a:ext cx="0" cy="0"/>
          <a:chOff x="0" y="0"/>
          <a:chExt cx="0" cy="0"/>
        </a:xfrm>
      </p:grpSpPr>
      <p:pic>
        <p:nvPicPr>
          <p:cNvPr id="3056" name="Google Shape;3056;p337"/>
          <p:cNvPicPr preferRelativeResize="0"/>
          <p:nvPr/>
        </p:nvPicPr>
        <p:blipFill rotWithShape="1">
          <a:blip r:embed="rId2">
            <a:alphaModFix/>
          </a:blip>
          <a:srcRect b="0" l="39" r="39" t="0"/>
          <a:stretch/>
        </p:blipFill>
        <p:spPr>
          <a:xfrm>
            <a:off x="3760" y="0"/>
            <a:ext cx="9136483" cy="5143500"/>
          </a:xfrm>
          <a:prstGeom prst="rect">
            <a:avLst/>
          </a:prstGeom>
          <a:noFill/>
          <a:ln>
            <a:noFill/>
          </a:ln>
        </p:spPr>
      </p:pic>
      <p:sp>
        <p:nvSpPr>
          <p:cNvPr id="3057" name="Google Shape;3057;p33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3058" name="Shape 3058"/>
        <p:cNvGrpSpPr/>
        <p:nvPr/>
      </p:nvGrpSpPr>
      <p:grpSpPr>
        <a:xfrm>
          <a:off x="0" y="0"/>
          <a:ext cx="0" cy="0"/>
          <a:chOff x="0" y="0"/>
          <a:chExt cx="0" cy="0"/>
        </a:xfrm>
      </p:grpSpPr>
      <p:pic>
        <p:nvPicPr>
          <p:cNvPr id="3059" name="Google Shape;3059;p338"/>
          <p:cNvPicPr preferRelativeResize="0"/>
          <p:nvPr/>
        </p:nvPicPr>
        <p:blipFill rotWithShape="1">
          <a:blip r:embed="rId2">
            <a:alphaModFix/>
          </a:blip>
          <a:srcRect b="0" l="88039" r="0" t="0"/>
          <a:stretch/>
        </p:blipFill>
        <p:spPr>
          <a:xfrm>
            <a:off x="8435173" y="1807175"/>
            <a:ext cx="708828" cy="3336326"/>
          </a:xfrm>
          <a:prstGeom prst="rect">
            <a:avLst/>
          </a:prstGeom>
          <a:noFill/>
          <a:ln>
            <a:noFill/>
          </a:ln>
        </p:spPr>
      </p:pic>
      <p:sp>
        <p:nvSpPr>
          <p:cNvPr id="3060" name="Google Shape;3060;p338"/>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3061" name="Google Shape;3061;p338"/>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062" name="Google Shape;3062;p338"/>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3063" name="Google Shape;3063;p33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064" name="Google Shape;3064;p33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3065" name="Shape 3065"/>
        <p:cNvGrpSpPr/>
        <p:nvPr/>
      </p:nvGrpSpPr>
      <p:grpSpPr>
        <a:xfrm>
          <a:off x="0" y="0"/>
          <a:ext cx="0" cy="0"/>
          <a:chOff x="0" y="0"/>
          <a:chExt cx="0" cy="0"/>
        </a:xfrm>
      </p:grpSpPr>
      <p:pic>
        <p:nvPicPr>
          <p:cNvPr id="3066" name="Google Shape;3066;p339"/>
          <p:cNvPicPr preferRelativeResize="0"/>
          <p:nvPr/>
        </p:nvPicPr>
        <p:blipFill>
          <a:blip r:embed="rId2">
            <a:alphaModFix/>
          </a:blip>
          <a:stretch>
            <a:fillRect/>
          </a:stretch>
        </p:blipFill>
        <p:spPr>
          <a:xfrm>
            <a:off x="7350400" y="1806608"/>
            <a:ext cx="1793599" cy="3336891"/>
          </a:xfrm>
          <a:prstGeom prst="rect">
            <a:avLst/>
          </a:prstGeom>
          <a:noFill/>
          <a:ln>
            <a:noFill/>
          </a:ln>
        </p:spPr>
      </p:pic>
      <p:pic>
        <p:nvPicPr>
          <p:cNvPr id="3067" name="Google Shape;3067;p339"/>
          <p:cNvPicPr preferRelativeResize="0"/>
          <p:nvPr/>
        </p:nvPicPr>
        <p:blipFill rotWithShape="1">
          <a:blip r:embed="rId2">
            <a:alphaModFix/>
          </a:blip>
          <a:srcRect b="9" l="0" r="0" t="9"/>
          <a:stretch/>
        </p:blipFill>
        <p:spPr>
          <a:xfrm>
            <a:off x="7350388" y="1807175"/>
            <a:ext cx="1793613" cy="3336326"/>
          </a:xfrm>
          <a:prstGeom prst="rect">
            <a:avLst/>
          </a:prstGeom>
          <a:noFill/>
          <a:ln>
            <a:noFill/>
          </a:ln>
        </p:spPr>
      </p:pic>
      <p:sp>
        <p:nvSpPr>
          <p:cNvPr id="3068" name="Google Shape;3068;p339"/>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069" name="Google Shape;3069;p339"/>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070" name="Google Shape;3070;p33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071" name="Google Shape;3071;p33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072" name="Google Shape;3072;p339"/>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3073" name="Shape 3073"/>
        <p:cNvGrpSpPr/>
        <p:nvPr/>
      </p:nvGrpSpPr>
      <p:grpSpPr>
        <a:xfrm>
          <a:off x="0" y="0"/>
          <a:ext cx="0" cy="0"/>
          <a:chOff x="0" y="0"/>
          <a:chExt cx="0" cy="0"/>
        </a:xfrm>
      </p:grpSpPr>
      <p:pic>
        <p:nvPicPr>
          <p:cNvPr id="3074" name="Google Shape;3074;p340"/>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3075" name="Google Shape;3075;p340"/>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3076" name="Google Shape;3076;p340"/>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077" name="Google Shape;3077;p340"/>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3078" name="Google Shape;3078;p34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079" name="Google Shape;3079;p34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3080" name="Shape 3080"/>
        <p:cNvGrpSpPr/>
        <p:nvPr/>
      </p:nvGrpSpPr>
      <p:grpSpPr>
        <a:xfrm>
          <a:off x="0" y="0"/>
          <a:ext cx="0" cy="0"/>
          <a:chOff x="0" y="0"/>
          <a:chExt cx="0" cy="0"/>
        </a:xfrm>
      </p:grpSpPr>
      <p:pic>
        <p:nvPicPr>
          <p:cNvPr id="3081" name="Google Shape;3081;p341"/>
          <p:cNvPicPr preferRelativeResize="0"/>
          <p:nvPr/>
        </p:nvPicPr>
        <p:blipFill rotWithShape="1">
          <a:blip r:embed="rId2">
            <a:alphaModFix/>
          </a:blip>
          <a:srcRect b="29" l="0" r="0" t="39"/>
          <a:stretch/>
        </p:blipFill>
        <p:spPr>
          <a:xfrm>
            <a:off x="6892243" y="2346254"/>
            <a:ext cx="2251759" cy="450991"/>
          </a:xfrm>
          <a:prstGeom prst="rect">
            <a:avLst/>
          </a:prstGeom>
          <a:noFill/>
          <a:ln>
            <a:noFill/>
          </a:ln>
        </p:spPr>
      </p:pic>
      <p:sp>
        <p:nvSpPr>
          <p:cNvPr id="3082" name="Google Shape;3082;p341"/>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083" name="Google Shape;3083;p341"/>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084" name="Google Shape;3084;p34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085" name="Google Shape;3085;p34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086" name="Google Shape;3086;p341"/>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3087" name="Shape 3087"/>
        <p:cNvGrpSpPr/>
        <p:nvPr/>
      </p:nvGrpSpPr>
      <p:grpSpPr>
        <a:xfrm>
          <a:off x="0" y="0"/>
          <a:ext cx="0" cy="0"/>
          <a:chOff x="0" y="0"/>
          <a:chExt cx="0" cy="0"/>
        </a:xfrm>
      </p:grpSpPr>
      <p:pic>
        <p:nvPicPr>
          <p:cNvPr id="3088" name="Google Shape;3088;p342"/>
          <p:cNvPicPr preferRelativeResize="0"/>
          <p:nvPr/>
        </p:nvPicPr>
        <p:blipFill>
          <a:blip r:embed="rId2">
            <a:alphaModFix/>
          </a:blip>
          <a:stretch>
            <a:fillRect/>
          </a:stretch>
        </p:blipFill>
        <p:spPr>
          <a:xfrm>
            <a:off x="6892243" y="1445871"/>
            <a:ext cx="2251760" cy="2251760"/>
          </a:xfrm>
          <a:prstGeom prst="rect">
            <a:avLst/>
          </a:prstGeom>
          <a:noFill/>
          <a:ln>
            <a:noFill/>
          </a:ln>
        </p:spPr>
      </p:pic>
      <p:sp>
        <p:nvSpPr>
          <p:cNvPr id="3089" name="Google Shape;3089;p342"/>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090" name="Google Shape;3090;p342"/>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091" name="Google Shape;3091;p34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092" name="Google Shape;3092;p34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093" name="Google Shape;3093;p342"/>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3094" name="Shape 3094"/>
        <p:cNvGrpSpPr/>
        <p:nvPr/>
      </p:nvGrpSpPr>
      <p:grpSpPr>
        <a:xfrm>
          <a:off x="0" y="0"/>
          <a:ext cx="0" cy="0"/>
          <a:chOff x="0" y="0"/>
          <a:chExt cx="0" cy="0"/>
        </a:xfrm>
      </p:grpSpPr>
      <p:pic>
        <p:nvPicPr>
          <p:cNvPr id="3095" name="Google Shape;3095;p343"/>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3096" name="Google Shape;3096;p343"/>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097" name="Google Shape;3097;p343"/>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098" name="Google Shape;3098;p343"/>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pic>
        <p:nvPicPr>
          <p:cNvPr id="3099" name="Google Shape;3099;p34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100" name="Google Shape;3100;p34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3101" name="Shape 3101"/>
        <p:cNvGrpSpPr/>
        <p:nvPr/>
      </p:nvGrpSpPr>
      <p:grpSpPr>
        <a:xfrm>
          <a:off x="0" y="0"/>
          <a:ext cx="0" cy="0"/>
          <a:chOff x="0" y="0"/>
          <a:chExt cx="0" cy="0"/>
        </a:xfrm>
      </p:grpSpPr>
      <p:pic>
        <p:nvPicPr>
          <p:cNvPr id="3102" name="Google Shape;3102;p344"/>
          <p:cNvPicPr preferRelativeResize="0"/>
          <p:nvPr/>
        </p:nvPicPr>
        <p:blipFill rotWithShape="1">
          <a:blip r:embed="rId2">
            <a:alphaModFix/>
          </a:blip>
          <a:srcRect b="19" l="0" r="0" t="19"/>
          <a:stretch/>
        </p:blipFill>
        <p:spPr>
          <a:xfrm>
            <a:off x="7103565" y="1807175"/>
            <a:ext cx="2040434" cy="3327096"/>
          </a:xfrm>
          <a:prstGeom prst="rect">
            <a:avLst/>
          </a:prstGeom>
          <a:noFill/>
          <a:ln>
            <a:noFill/>
          </a:ln>
        </p:spPr>
      </p:pic>
      <p:sp>
        <p:nvSpPr>
          <p:cNvPr id="3103" name="Google Shape;3103;p34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104" name="Google Shape;3104;p34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105" name="Google Shape;3105;p34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
        <p:nvSpPr>
          <p:cNvPr id="3106" name="Google Shape;3106;p34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07" name="Google Shape;3107;p34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3108" name="Shape 3108"/>
        <p:cNvGrpSpPr/>
        <p:nvPr/>
      </p:nvGrpSpPr>
      <p:grpSpPr>
        <a:xfrm>
          <a:off x="0" y="0"/>
          <a:ext cx="0" cy="0"/>
          <a:chOff x="0" y="0"/>
          <a:chExt cx="0" cy="0"/>
        </a:xfrm>
      </p:grpSpPr>
      <p:pic>
        <p:nvPicPr>
          <p:cNvPr id="3109" name="Google Shape;3109;p345"/>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3110" name="Google Shape;3110;p345"/>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
        <p:nvSpPr>
          <p:cNvPr id="3111" name="Google Shape;3111;p345"/>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3112" name="Google Shape;3112;p34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113" name="Google Shape;3113;p34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3114" name="Shape 3114"/>
        <p:cNvGrpSpPr/>
        <p:nvPr/>
      </p:nvGrpSpPr>
      <p:grpSpPr>
        <a:xfrm>
          <a:off x="0" y="0"/>
          <a:ext cx="0" cy="0"/>
          <a:chOff x="0" y="0"/>
          <a:chExt cx="0" cy="0"/>
        </a:xfrm>
      </p:grpSpPr>
      <p:pic>
        <p:nvPicPr>
          <p:cNvPr id="3115" name="Google Shape;3115;p346"/>
          <p:cNvPicPr preferRelativeResize="0"/>
          <p:nvPr/>
        </p:nvPicPr>
        <p:blipFill rotWithShape="1">
          <a:blip r:embed="rId2">
            <a:alphaModFix/>
          </a:blip>
          <a:srcRect b="0" l="0" r="43515" t="0"/>
          <a:stretch/>
        </p:blipFill>
        <p:spPr>
          <a:xfrm rot="10800000">
            <a:off x="0" y="0"/>
            <a:ext cx="3340826" cy="5143501"/>
          </a:xfrm>
          <a:prstGeom prst="rect">
            <a:avLst/>
          </a:prstGeom>
          <a:noFill/>
          <a:ln>
            <a:noFill/>
          </a:ln>
        </p:spPr>
      </p:pic>
      <p:sp>
        <p:nvSpPr>
          <p:cNvPr id="3116" name="Google Shape;3116;p346"/>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pic>
        <p:nvPicPr>
          <p:cNvPr id="3117" name="Google Shape;3117;p34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118" name="Google Shape;3118;p34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F8485E"/>
        </a:solidFill>
      </p:bgPr>
    </p:bg>
    <p:spTree>
      <p:nvGrpSpPr>
        <p:cNvPr id="211" name="Shape 211"/>
        <p:cNvGrpSpPr/>
        <p:nvPr/>
      </p:nvGrpSpPr>
      <p:grpSpPr>
        <a:xfrm>
          <a:off x="0" y="0"/>
          <a:ext cx="0" cy="0"/>
          <a:chOff x="0" y="0"/>
          <a:chExt cx="0" cy="0"/>
        </a:xfrm>
      </p:grpSpPr>
      <p:sp>
        <p:nvSpPr>
          <p:cNvPr id="212" name="Google Shape;212;p36"/>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14" name="Google Shape;214;p3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3119" name="Shape 3119"/>
        <p:cNvGrpSpPr/>
        <p:nvPr/>
      </p:nvGrpSpPr>
      <p:grpSpPr>
        <a:xfrm>
          <a:off x="0" y="0"/>
          <a:ext cx="0" cy="0"/>
          <a:chOff x="0" y="0"/>
          <a:chExt cx="0" cy="0"/>
        </a:xfrm>
      </p:grpSpPr>
      <p:pic>
        <p:nvPicPr>
          <p:cNvPr id="3120" name="Google Shape;3120;p347"/>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3121" name="Google Shape;3121;p347"/>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p:txBody>
      </p:sp>
      <p:sp>
        <p:nvSpPr>
          <p:cNvPr id="3122" name="Google Shape;3122;p347"/>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123" name="Google Shape;3123;p34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24" name="Google Shape;3124;p34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3125" name="Shape 3125"/>
        <p:cNvGrpSpPr/>
        <p:nvPr/>
      </p:nvGrpSpPr>
      <p:grpSpPr>
        <a:xfrm>
          <a:off x="0" y="0"/>
          <a:ext cx="0" cy="0"/>
          <a:chOff x="0" y="0"/>
          <a:chExt cx="0" cy="0"/>
        </a:xfrm>
      </p:grpSpPr>
      <p:pic>
        <p:nvPicPr>
          <p:cNvPr id="3126" name="Google Shape;3126;p348"/>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3127" name="Google Shape;3127;p348"/>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128" name="Google Shape;3128;p34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29" name="Google Shape;3129;p34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3130" name="Shape 3130"/>
        <p:cNvGrpSpPr/>
        <p:nvPr/>
      </p:nvGrpSpPr>
      <p:grpSpPr>
        <a:xfrm>
          <a:off x="0" y="0"/>
          <a:ext cx="0" cy="0"/>
          <a:chOff x="0" y="0"/>
          <a:chExt cx="0" cy="0"/>
        </a:xfrm>
      </p:grpSpPr>
      <p:pic>
        <p:nvPicPr>
          <p:cNvPr id="3131" name="Google Shape;3131;p349"/>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3132" name="Google Shape;3132;p349"/>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133" name="Google Shape;3133;p34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34" name="Google Shape;3134;p34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3135" name="Shape 3135"/>
        <p:cNvGrpSpPr/>
        <p:nvPr/>
      </p:nvGrpSpPr>
      <p:grpSpPr>
        <a:xfrm>
          <a:off x="0" y="0"/>
          <a:ext cx="0" cy="0"/>
          <a:chOff x="0" y="0"/>
          <a:chExt cx="0" cy="0"/>
        </a:xfrm>
      </p:grpSpPr>
      <p:pic>
        <p:nvPicPr>
          <p:cNvPr id="3136" name="Google Shape;3136;p350"/>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3137" name="Google Shape;3137;p350"/>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9pPr>
          </a:lstStyle>
          <a:p/>
        </p:txBody>
      </p:sp>
      <p:sp>
        <p:nvSpPr>
          <p:cNvPr id="3138" name="Google Shape;3138;p350"/>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139" name="Google Shape;3139;p35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40" name="Google Shape;3140;p35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3141" name="Shape 3141"/>
        <p:cNvGrpSpPr/>
        <p:nvPr/>
      </p:nvGrpSpPr>
      <p:grpSpPr>
        <a:xfrm>
          <a:off x="0" y="0"/>
          <a:ext cx="0" cy="0"/>
          <a:chOff x="0" y="0"/>
          <a:chExt cx="0" cy="0"/>
        </a:xfrm>
      </p:grpSpPr>
      <p:pic>
        <p:nvPicPr>
          <p:cNvPr id="3142" name="Google Shape;3142;p351"/>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3143" name="Google Shape;3143;p351"/>
          <p:cNvPicPr preferRelativeResize="0"/>
          <p:nvPr/>
        </p:nvPicPr>
        <p:blipFill>
          <a:blip r:embed="rId3">
            <a:alphaModFix/>
          </a:blip>
          <a:stretch>
            <a:fillRect/>
          </a:stretch>
        </p:blipFill>
        <p:spPr>
          <a:xfrm>
            <a:off x="0" y="-1"/>
            <a:ext cx="8369900" cy="5143501"/>
          </a:xfrm>
          <a:prstGeom prst="rect">
            <a:avLst/>
          </a:prstGeom>
          <a:noFill/>
          <a:ln>
            <a:noFill/>
          </a:ln>
        </p:spPr>
      </p:pic>
      <p:sp>
        <p:nvSpPr>
          <p:cNvPr id="3144" name="Google Shape;3144;p351"/>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145" name="Google Shape;3145;p351"/>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3146" name="Google Shape;3146;p35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47" name="Google Shape;3147;p351"/>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3148" name="Shape 3148"/>
        <p:cNvGrpSpPr/>
        <p:nvPr/>
      </p:nvGrpSpPr>
      <p:grpSpPr>
        <a:xfrm>
          <a:off x="0" y="0"/>
          <a:ext cx="0" cy="0"/>
          <a:chOff x="0" y="0"/>
          <a:chExt cx="0" cy="0"/>
        </a:xfrm>
      </p:grpSpPr>
      <p:pic>
        <p:nvPicPr>
          <p:cNvPr id="3149" name="Google Shape;3149;p352"/>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3150" name="Google Shape;3150;p352"/>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3151" name="Google Shape;3151;p352"/>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152" name="Google Shape;3152;p35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53" name="Google Shape;3153;p352"/>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3154" name="Shape 3154"/>
        <p:cNvGrpSpPr/>
        <p:nvPr/>
      </p:nvGrpSpPr>
      <p:grpSpPr>
        <a:xfrm>
          <a:off x="0" y="0"/>
          <a:ext cx="0" cy="0"/>
          <a:chOff x="0" y="0"/>
          <a:chExt cx="0" cy="0"/>
        </a:xfrm>
      </p:grpSpPr>
      <p:pic>
        <p:nvPicPr>
          <p:cNvPr id="3155" name="Google Shape;3155;p353"/>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3156" name="Google Shape;3156;p353"/>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3157" name="Google Shape;3157;p353"/>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158" name="Google Shape;3158;p35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59" name="Google Shape;3159;p353"/>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3160" name="Shape 3160"/>
        <p:cNvGrpSpPr/>
        <p:nvPr/>
      </p:nvGrpSpPr>
      <p:grpSpPr>
        <a:xfrm>
          <a:off x="0" y="0"/>
          <a:ext cx="0" cy="0"/>
          <a:chOff x="0" y="0"/>
          <a:chExt cx="0" cy="0"/>
        </a:xfrm>
      </p:grpSpPr>
      <p:pic>
        <p:nvPicPr>
          <p:cNvPr id="3161" name="Google Shape;3161;p354"/>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3162" name="Google Shape;3162;p354"/>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3163" name="Google Shape;3163;p354"/>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3164" name="Google Shape;3164;p354"/>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chemeClr val="accent1"/>
                </a:solidFill>
                <a:latin typeface="Montserrat"/>
                <a:ea typeface="Montserrat"/>
                <a:cs typeface="Montserrat"/>
                <a:sym typeface="Montserrat"/>
              </a:defRPr>
            </a:lvl1pPr>
            <a:lvl2pPr lvl="1" rtl="0">
              <a:spcBef>
                <a:spcPts val="0"/>
              </a:spcBef>
              <a:spcAft>
                <a:spcPts val="0"/>
              </a:spcAft>
              <a:buNone/>
              <a:defRPr b="1">
                <a:solidFill>
                  <a:schemeClr val="accent1"/>
                </a:solidFill>
                <a:latin typeface="Montserrat"/>
                <a:ea typeface="Montserrat"/>
                <a:cs typeface="Montserrat"/>
                <a:sym typeface="Montserrat"/>
              </a:defRPr>
            </a:lvl2pPr>
            <a:lvl3pPr lvl="2" rtl="0">
              <a:spcBef>
                <a:spcPts val="0"/>
              </a:spcBef>
              <a:spcAft>
                <a:spcPts val="0"/>
              </a:spcAft>
              <a:buNone/>
              <a:defRPr b="1">
                <a:solidFill>
                  <a:schemeClr val="accent1"/>
                </a:solidFill>
                <a:latin typeface="Montserrat"/>
                <a:ea typeface="Montserrat"/>
                <a:cs typeface="Montserrat"/>
                <a:sym typeface="Montserrat"/>
              </a:defRPr>
            </a:lvl3pPr>
            <a:lvl4pPr lvl="3" rtl="0">
              <a:spcBef>
                <a:spcPts val="0"/>
              </a:spcBef>
              <a:spcAft>
                <a:spcPts val="0"/>
              </a:spcAft>
              <a:buNone/>
              <a:defRPr b="1">
                <a:solidFill>
                  <a:schemeClr val="accent1"/>
                </a:solidFill>
                <a:latin typeface="Montserrat"/>
                <a:ea typeface="Montserrat"/>
                <a:cs typeface="Montserrat"/>
                <a:sym typeface="Montserrat"/>
              </a:defRPr>
            </a:lvl4pPr>
            <a:lvl5pPr lvl="4" rtl="0">
              <a:spcBef>
                <a:spcPts val="0"/>
              </a:spcBef>
              <a:spcAft>
                <a:spcPts val="0"/>
              </a:spcAft>
              <a:buNone/>
              <a:defRPr b="1">
                <a:solidFill>
                  <a:schemeClr val="accent1"/>
                </a:solidFill>
                <a:latin typeface="Montserrat"/>
                <a:ea typeface="Montserrat"/>
                <a:cs typeface="Montserrat"/>
                <a:sym typeface="Montserrat"/>
              </a:defRPr>
            </a:lvl5pPr>
            <a:lvl6pPr lvl="5" rtl="0">
              <a:spcBef>
                <a:spcPts val="0"/>
              </a:spcBef>
              <a:spcAft>
                <a:spcPts val="0"/>
              </a:spcAft>
              <a:buNone/>
              <a:defRPr b="1">
                <a:solidFill>
                  <a:schemeClr val="accent1"/>
                </a:solidFill>
                <a:latin typeface="Montserrat"/>
                <a:ea typeface="Montserrat"/>
                <a:cs typeface="Montserrat"/>
                <a:sym typeface="Montserrat"/>
              </a:defRPr>
            </a:lvl6pPr>
            <a:lvl7pPr lvl="6" rtl="0">
              <a:spcBef>
                <a:spcPts val="0"/>
              </a:spcBef>
              <a:spcAft>
                <a:spcPts val="0"/>
              </a:spcAft>
              <a:buNone/>
              <a:defRPr b="1">
                <a:solidFill>
                  <a:schemeClr val="accent1"/>
                </a:solidFill>
                <a:latin typeface="Montserrat"/>
                <a:ea typeface="Montserrat"/>
                <a:cs typeface="Montserrat"/>
                <a:sym typeface="Montserrat"/>
              </a:defRPr>
            </a:lvl7pPr>
            <a:lvl8pPr lvl="7" rtl="0">
              <a:spcBef>
                <a:spcPts val="0"/>
              </a:spcBef>
              <a:spcAft>
                <a:spcPts val="0"/>
              </a:spcAft>
              <a:buNone/>
              <a:defRPr b="1">
                <a:solidFill>
                  <a:schemeClr val="accent1"/>
                </a:solidFill>
                <a:latin typeface="Montserrat"/>
                <a:ea typeface="Montserrat"/>
                <a:cs typeface="Montserrat"/>
                <a:sym typeface="Montserrat"/>
              </a:defRPr>
            </a:lvl8pPr>
            <a:lvl9pPr lvl="8" rtl="0">
              <a:spcBef>
                <a:spcPts val="0"/>
              </a:spcBef>
              <a:spcAft>
                <a:spcPts val="0"/>
              </a:spcAft>
              <a:buNone/>
              <a:defRPr b="1">
                <a:solidFill>
                  <a:schemeClr val="accent1"/>
                </a:solidFill>
                <a:latin typeface="Montserrat"/>
                <a:ea typeface="Montserrat"/>
                <a:cs typeface="Montserrat"/>
                <a:sym typeface="Montserrat"/>
              </a:defRPr>
            </a:lvl9pPr>
          </a:lstStyle>
          <a:p/>
        </p:txBody>
      </p:sp>
      <p:sp>
        <p:nvSpPr>
          <p:cNvPr id="3165" name="Google Shape;3165;p354"/>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3166" name="Google Shape;3166;p35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67" name="Google Shape;3167;p354"/>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3168" name="Google Shape;3168;p354"/>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3169" name="Shape 3169"/>
        <p:cNvGrpSpPr/>
        <p:nvPr/>
      </p:nvGrpSpPr>
      <p:grpSpPr>
        <a:xfrm>
          <a:off x="0" y="0"/>
          <a:ext cx="0" cy="0"/>
          <a:chOff x="0" y="0"/>
          <a:chExt cx="0" cy="0"/>
        </a:xfrm>
      </p:grpSpPr>
      <p:sp>
        <p:nvSpPr>
          <p:cNvPr id="3170" name="Google Shape;3170;p355"/>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171" name="Google Shape;3171;p355"/>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dk2"/>
                </a:solidFill>
                <a:latin typeface="Montserrat"/>
                <a:ea typeface="Montserrat"/>
                <a:cs typeface="Montserrat"/>
                <a:sym typeface="Montserrat"/>
              </a:defRPr>
            </a:lvl1pPr>
            <a:lvl2pPr lvl="1" rtl="0">
              <a:spcBef>
                <a:spcPts val="0"/>
              </a:spcBef>
              <a:spcAft>
                <a:spcPts val="0"/>
              </a:spcAft>
              <a:buNone/>
              <a:defRPr sz="1000">
                <a:solidFill>
                  <a:schemeClr val="dk2"/>
                </a:solidFill>
                <a:latin typeface="Montserrat"/>
                <a:ea typeface="Montserrat"/>
                <a:cs typeface="Montserrat"/>
                <a:sym typeface="Montserrat"/>
              </a:defRPr>
            </a:lvl2pPr>
            <a:lvl3pPr lvl="2" rtl="0">
              <a:spcBef>
                <a:spcPts val="0"/>
              </a:spcBef>
              <a:spcAft>
                <a:spcPts val="0"/>
              </a:spcAft>
              <a:buNone/>
              <a:defRPr sz="1000">
                <a:solidFill>
                  <a:schemeClr val="dk2"/>
                </a:solidFill>
                <a:latin typeface="Montserrat"/>
                <a:ea typeface="Montserrat"/>
                <a:cs typeface="Montserrat"/>
                <a:sym typeface="Montserrat"/>
              </a:defRPr>
            </a:lvl3pPr>
            <a:lvl4pPr lvl="3" rtl="0">
              <a:spcBef>
                <a:spcPts val="0"/>
              </a:spcBef>
              <a:spcAft>
                <a:spcPts val="0"/>
              </a:spcAft>
              <a:buNone/>
              <a:defRPr sz="1000">
                <a:solidFill>
                  <a:schemeClr val="dk2"/>
                </a:solidFill>
                <a:latin typeface="Montserrat"/>
                <a:ea typeface="Montserrat"/>
                <a:cs typeface="Montserrat"/>
                <a:sym typeface="Montserrat"/>
              </a:defRPr>
            </a:lvl4pPr>
            <a:lvl5pPr lvl="4" rtl="0">
              <a:spcBef>
                <a:spcPts val="0"/>
              </a:spcBef>
              <a:spcAft>
                <a:spcPts val="0"/>
              </a:spcAft>
              <a:buNone/>
              <a:defRPr sz="1000">
                <a:solidFill>
                  <a:schemeClr val="dk2"/>
                </a:solidFill>
                <a:latin typeface="Montserrat"/>
                <a:ea typeface="Montserrat"/>
                <a:cs typeface="Montserrat"/>
                <a:sym typeface="Montserrat"/>
              </a:defRPr>
            </a:lvl5pPr>
            <a:lvl6pPr lvl="5" rtl="0">
              <a:spcBef>
                <a:spcPts val="0"/>
              </a:spcBef>
              <a:spcAft>
                <a:spcPts val="0"/>
              </a:spcAft>
              <a:buNone/>
              <a:defRPr sz="1000">
                <a:solidFill>
                  <a:schemeClr val="dk2"/>
                </a:solidFill>
                <a:latin typeface="Montserrat"/>
                <a:ea typeface="Montserrat"/>
                <a:cs typeface="Montserrat"/>
                <a:sym typeface="Montserrat"/>
              </a:defRPr>
            </a:lvl6pPr>
            <a:lvl7pPr lvl="6" rtl="0">
              <a:spcBef>
                <a:spcPts val="0"/>
              </a:spcBef>
              <a:spcAft>
                <a:spcPts val="0"/>
              </a:spcAft>
              <a:buNone/>
              <a:defRPr sz="1000">
                <a:solidFill>
                  <a:schemeClr val="dk2"/>
                </a:solidFill>
                <a:latin typeface="Montserrat"/>
                <a:ea typeface="Montserrat"/>
                <a:cs typeface="Montserrat"/>
                <a:sym typeface="Montserrat"/>
              </a:defRPr>
            </a:lvl7pPr>
            <a:lvl8pPr lvl="7" rtl="0">
              <a:spcBef>
                <a:spcPts val="0"/>
              </a:spcBef>
              <a:spcAft>
                <a:spcPts val="0"/>
              </a:spcAft>
              <a:buNone/>
              <a:defRPr sz="1000">
                <a:solidFill>
                  <a:schemeClr val="dk2"/>
                </a:solidFill>
                <a:latin typeface="Montserrat"/>
                <a:ea typeface="Montserrat"/>
                <a:cs typeface="Montserrat"/>
                <a:sym typeface="Montserrat"/>
              </a:defRPr>
            </a:lvl8pPr>
            <a:lvl9pPr lvl="8" rtl="0">
              <a:spcBef>
                <a:spcPts val="0"/>
              </a:spcBef>
              <a:spcAft>
                <a:spcPts val="0"/>
              </a:spcAft>
              <a:buNone/>
              <a:defRPr sz="1000">
                <a:solidFill>
                  <a:schemeClr val="dk2"/>
                </a:solidFill>
                <a:latin typeface="Montserrat"/>
                <a:ea typeface="Montserrat"/>
                <a:cs typeface="Montserrat"/>
                <a:sym typeface="Montserrat"/>
              </a:defRPr>
            </a:lvl9pPr>
          </a:lstStyle>
          <a:p/>
        </p:txBody>
      </p:sp>
      <p:sp>
        <p:nvSpPr>
          <p:cNvPr id="3172" name="Google Shape;3172;p35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73" name="Google Shape;3173;p35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3174" name="Shape 3174"/>
        <p:cNvGrpSpPr/>
        <p:nvPr/>
      </p:nvGrpSpPr>
      <p:grpSpPr>
        <a:xfrm>
          <a:off x="0" y="0"/>
          <a:ext cx="0" cy="0"/>
          <a:chOff x="0" y="0"/>
          <a:chExt cx="0" cy="0"/>
        </a:xfrm>
      </p:grpSpPr>
      <p:sp>
        <p:nvSpPr>
          <p:cNvPr id="3175" name="Google Shape;3175;p356"/>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176" name="Google Shape;3176;p35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77" name="Google Shape;3177;p35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215" name="Shape 215"/>
        <p:cNvGrpSpPr/>
        <p:nvPr/>
      </p:nvGrpSpPr>
      <p:grpSpPr>
        <a:xfrm>
          <a:off x="0" y="0"/>
          <a:ext cx="0" cy="0"/>
          <a:chOff x="0" y="0"/>
          <a:chExt cx="0" cy="0"/>
        </a:xfrm>
      </p:grpSpPr>
      <p:sp>
        <p:nvSpPr>
          <p:cNvPr id="216" name="Google Shape;216;p37"/>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218" name="Google Shape;218;p3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3178" name="Shape 3178"/>
        <p:cNvGrpSpPr/>
        <p:nvPr/>
      </p:nvGrpSpPr>
      <p:grpSpPr>
        <a:xfrm>
          <a:off x="0" y="0"/>
          <a:ext cx="0" cy="0"/>
          <a:chOff x="0" y="0"/>
          <a:chExt cx="0" cy="0"/>
        </a:xfrm>
      </p:grpSpPr>
      <p:pic>
        <p:nvPicPr>
          <p:cNvPr id="3179" name="Google Shape;3179;p357"/>
          <p:cNvPicPr preferRelativeResize="0"/>
          <p:nvPr/>
        </p:nvPicPr>
        <p:blipFill>
          <a:blip r:embed="rId2">
            <a:alphaModFix/>
          </a:blip>
          <a:stretch>
            <a:fillRect/>
          </a:stretch>
        </p:blipFill>
        <p:spPr>
          <a:xfrm>
            <a:off x="0" y="352047"/>
            <a:ext cx="9144000" cy="4791456"/>
          </a:xfrm>
          <a:prstGeom prst="rect">
            <a:avLst/>
          </a:prstGeom>
          <a:noFill/>
          <a:ln>
            <a:noFill/>
          </a:ln>
        </p:spPr>
      </p:pic>
      <p:sp>
        <p:nvSpPr>
          <p:cNvPr id="3180" name="Google Shape;3180;p357"/>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0"/>
              </a:spcBef>
              <a:spcAft>
                <a:spcPts val="0"/>
              </a:spcAft>
              <a:buClr>
                <a:schemeClr val="accent1"/>
              </a:buClr>
              <a:buSzPts val="1000"/>
              <a:buChar char="○"/>
              <a:defRPr b="1" sz="1000">
                <a:solidFill>
                  <a:schemeClr val="accent1"/>
                </a:solidFill>
              </a:defRPr>
            </a:lvl2pPr>
            <a:lvl3pPr indent="-292100" lvl="2" marL="1371600" rtl="0">
              <a:spcBef>
                <a:spcPts val="0"/>
              </a:spcBef>
              <a:spcAft>
                <a:spcPts val="0"/>
              </a:spcAft>
              <a:buClr>
                <a:schemeClr val="accent1"/>
              </a:buClr>
              <a:buSzPts val="1000"/>
              <a:buChar char="■"/>
              <a:defRPr b="1" sz="1000">
                <a:solidFill>
                  <a:schemeClr val="accent1"/>
                </a:solidFill>
              </a:defRPr>
            </a:lvl3pPr>
            <a:lvl4pPr indent="-292100" lvl="3" marL="1828800" rtl="0">
              <a:spcBef>
                <a:spcPts val="0"/>
              </a:spcBef>
              <a:spcAft>
                <a:spcPts val="0"/>
              </a:spcAft>
              <a:buClr>
                <a:schemeClr val="accent1"/>
              </a:buClr>
              <a:buSzPts val="1000"/>
              <a:buChar char="●"/>
              <a:defRPr b="1" sz="1000">
                <a:solidFill>
                  <a:schemeClr val="accent1"/>
                </a:solidFill>
              </a:defRPr>
            </a:lvl4pPr>
            <a:lvl5pPr indent="-292100" lvl="4" marL="2286000" rtl="0">
              <a:spcBef>
                <a:spcPts val="0"/>
              </a:spcBef>
              <a:spcAft>
                <a:spcPts val="0"/>
              </a:spcAft>
              <a:buClr>
                <a:schemeClr val="accent1"/>
              </a:buClr>
              <a:buSzPts val="1000"/>
              <a:buChar char="○"/>
              <a:defRPr b="1" sz="1000">
                <a:solidFill>
                  <a:schemeClr val="accent1"/>
                </a:solidFill>
              </a:defRPr>
            </a:lvl5pPr>
            <a:lvl6pPr indent="-292100" lvl="5" marL="2743200" rtl="0">
              <a:spcBef>
                <a:spcPts val="0"/>
              </a:spcBef>
              <a:spcAft>
                <a:spcPts val="0"/>
              </a:spcAft>
              <a:buClr>
                <a:schemeClr val="accent1"/>
              </a:buClr>
              <a:buSzPts val="1000"/>
              <a:buChar char="■"/>
              <a:defRPr b="1" sz="1000">
                <a:solidFill>
                  <a:schemeClr val="accent1"/>
                </a:solidFill>
              </a:defRPr>
            </a:lvl6pPr>
            <a:lvl7pPr indent="-292100" lvl="6" marL="3200400" rtl="0">
              <a:spcBef>
                <a:spcPts val="0"/>
              </a:spcBef>
              <a:spcAft>
                <a:spcPts val="0"/>
              </a:spcAft>
              <a:buClr>
                <a:schemeClr val="accent1"/>
              </a:buClr>
              <a:buSzPts val="1000"/>
              <a:buChar char="●"/>
              <a:defRPr b="1" sz="1000">
                <a:solidFill>
                  <a:schemeClr val="accent1"/>
                </a:solidFill>
              </a:defRPr>
            </a:lvl7pPr>
            <a:lvl8pPr indent="-292100" lvl="7" marL="3657600" rtl="0">
              <a:spcBef>
                <a:spcPts val="0"/>
              </a:spcBef>
              <a:spcAft>
                <a:spcPts val="0"/>
              </a:spcAft>
              <a:buClr>
                <a:schemeClr val="accent1"/>
              </a:buClr>
              <a:buSzPts val="1000"/>
              <a:buChar char="○"/>
              <a:defRPr b="1" sz="1000">
                <a:solidFill>
                  <a:schemeClr val="accent1"/>
                </a:solidFill>
              </a:defRPr>
            </a:lvl8pPr>
            <a:lvl9pPr indent="-292100" lvl="8" marL="4114800" rtl="0">
              <a:spcBef>
                <a:spcPts val="0"/>
              </a:spcBef>
              <a:spcAft>
                <a:spcPts val="0"/>
              </a:spcAft>
              <a:buClr>
                <a:schemeClr val="accent1"/>
              </a:buClr>
              <a:buSzPts val="1000"/>
              <a:buChar char="■"/>
              <a:defRPr b="1" sz="1000">
                <a:solidFill>
                  <a:schemeClr val="accent1"/>
                </a:solidFill>
              </a:defRPr>
            </a:lvl9pPr>
          </a:lstStyle>
          <a:p/>
        </p:txBody>
      </p:sp>
      <p:sp>
        <p:nvSpPr>
          <p:cNvPr id="3181" name="Google Shape;3181;p357"/>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3182" name="Google Shape;3182;p357"/>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indent="-304800" lvl="1" marL="914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indent="-304800" lvl="2" marL="1371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indent="-304800" lvl="3" marL="1828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indent="-304800" lvl="4" marL="22860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indent="-304800" lvl="5" marL="2743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indent="-304800" lvl="6" marL="3200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indent="-304800" lvl="7" marL="3657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indent="-304800" lvl="8" marL="411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p:txBody>
      </p:sp>
      <p:pic>
        <p:nvPicPr>
          <p:cNvPr id="3183" name="Google Shape;3183;p357"/>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3184" name="Google Shape;3184;p35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3185" name="Shape 3185"/>
        <p:cNvGrpSpPr/>
        <p:nvPr/>
      </p:nvGrpSpPr>
      <p:grpSpPr>
        <a:xfrm>
          <a:off x="0" y="0"/>
          <a:ext cx="0" cy="0"/>
          <a:chOff x="0" y="0"/>
          <a:chExt cx="0" cy="0"/>
        </a:xfrm>
      </p:grpSpPr>
      <p:sp>
        <p:nvSpPr>
          <p:cNvPr id="3186" name="Google Shape;3186;p358"/>
          <p:cNvSpPr txBox="1"/>
          <p:nvPr>
            <p:ph type="title"/>
          </p:nvPr>
        </p:nvSpPr>
        <p:spPr>
          <a:xfrm>
            <a:off x="545750" y="2252550"/>
            <a:ext cx="4026300" cy="63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sz="3600">
                <a:latin typeface="Montserrat"/>
                <a:ea typeface="Montserrat"/>
                <a:cs typeface="Montserrat"/>
                <a:sym typeface="Montserrat"/>
              </a:defRPr>
            </a:lvl2pPr>
            <a:lvl3pPr lvl="2" rtl="0">
              <a:spcBef>
                <a:spcPts val="0"/>
              </a:spcBef>
              <a:spcAft>
                <a:spcPts val="0"/>
              </a:spcAft>
              <a:buNone/>
              <a:defRPr sz="3600">
                <a:latin typeface="Montserrat"/>
                <a:ea typeface="Montserrat"/>
                <a:cs typeface="Montserrat"/>
                <a:sym typeface="Montserrat"/>
              </a:defRPr>
            </a:lvl3pPr>
            <a:lvl4pPr lvl="3" rtl="0">
              <a:spcBef>
                <a:spcPts val="0"/>
              </a:spcBef>
              <a:spcAft>
                <a:spcPts val="0"/>
              </a:spcAft>
              <a:buNone/>
              <a:defRPr sz="3600">
                <a:latin typeface="Montserrat"/>
                <a:ea typeface="Montserrat"/>
                <a:cs typeface="Montserrat"/>
                <a:sym typeface="Montserrat"/>
              </a:defRPr>
            </a:lvl4pPr>
            <a:lvl5pPr lvl="4" rtl="0">
              <a:spcBef>
                <a:spcPts val="0"/>
              </a:spcBef>
              <a:spcAft>
                <a:spcPts val="0"/>
              </a:spcAft>
              <a:buNone/>
              <a:defRPr sz="3600">
                <a:latin typeface="Montserrat"/>
                <a:ea typeface="Montserrat"/>
                <a:cs typeface="Montserrat"/>
                <a:sym typeface="Montserrat"/>
              </a:defRPr>
            </a:lvl5pPr>
            <a:lvl6pPr lvl="5" rtl="0">
              <a:spcBef>
                <a:spcPts val="0"/>
              </a:spcBef>
              <a:spcAft>
                <a:spcPts val="0"/>
              </a:spcAft>
              <a:buNone/>
              <a:defRPr sz="3600">
                <a:latin typeface="Montserrat"/>
                <a:ea typeface="Montserrat"/>
                <a:cs typeface="Montserrat"/>
                <a:sym typeface="Montserrat"/>
              </a:defRPr>
            </a:lvl6pPr>
            <a:lvl7pPr lvl="6" rtl="0">
              <a:spcBef>
                <a:spcPts val="0"/>
              </a:spcBef>
              <a:spcAft>
                <a:spcPts val="0"/>
              </a:spcAft>
              <a:buNone/>
              <a:defRPr sz="3600">
                <a:latin typeface="Montserrat"/>
                <a:ea typeface="Montserrat"/>
                <a:cs typeface="Montserrat"/>
                <a:sym typeface="Montserrat"/>
              </a:defRPr>
            </a:lvl7pPr>
            <a:lvl8pPr lvl="7" rtl="0">
              <a:spcBef>
                <a:spcPts val="0"/>
              </a:spcBef>
              <a:spcAft>
                <a:spcPts val="0"/>
              </a:spcAft>
              <a:buNone/>
              <a:defRPr sz="3600">
                <a:latin typeface="Montserrat"/>
                <a:ea typeface="Montserrat"/>
                <a:cs typeface="Montserrat"/>
                <a:sym typeface="Montserrat"/>
              </a:defRPr>
            </a:lvl8pPr>
            <a:lvl9pPr lvl="8" rtl="0">
              <a:spcBef>
                <a:spcPts val="0"/>
              </a:spcBef>
              <a:spcAft>
                <a:spcPts val="0"/>
              </a:spcAft>
              <a:buNone/>
              <a:defRPr sz="3600">
                <a:latin typeface="Montserrat"/>
                <a:ea typeface="Montserrat"/>
                <a:cs typeface="Montserrat"/>
                <a:sym typeface="Montserrat"/>
              </a:defRPr>
            </a:lvl9pPr>
          </a:lstStyle>
          <a:p/>
        </p:txBody>
      </p:sp>
      <p:sp>
        <p:nvSpPr>
          <p:cNvPr id="3187" name="Google Shape;3187;p35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88" name="Google Shape;3188;p35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3189" name="Shape 3189"/>
        <p:cNvGrpSpPr/>
        <p:nvPr/>
      </p:nvGrpSpPr>
      <p:grpSpPr>
        <a:xfrm>
          <a:off x="0" y="0"/>
          <a:ext cx="0" cy="0"/>
          <a:chOff x="0" y="0"/>
          <a:chExt cx="0" cy="0"/>
        </a:xfrm>
      </p:grpSpPr>
      <p:pic>
        <p:nvPicPr>
          <p:cNvPr id="3190" name="Google Shape;3190;p359"/>
          <p:cNvPicPr preferRelativeResize="0"/>
          <p:nvPr/>
        </p:nvPicPr>
        <p:blipFill rotWithShape="1">
          <a:blip r:embed="rId2">
            <a:alphaModFix/>
          </a:blip>
          <a:srcRect b="0" l="0" r="7019" t="0"/>
          <a:stretch/>
        </p:blipFill>
        <p:spPr>
          <a:xfrm>
            <a:off x="3644751" y="0"/>
            <a:ext cx="5499249" cy="5143501"/>
          </a:xfrm>
          <a:prstGeom prst="rect">
            <a:avLst/>
          </a:prstGeom>
          <a:noFill/>
          <a:ln>
            <a:noFill/>
          </a:ln>
        </p:spPr>
      </p:pic>
      <p:sp>
        <p:nvSpPr>
          <p:cNvPr id="3191" name="Google Shape;3191;p359"/>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1pPr>
            <a:lvl2pPr indent="-317500" lvl="1" marL="9144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9pPr>
          </a:lstStyle>
          <a:p/>
        </p:txBody>
      </p:sp>
      <p:sp>
        <p:nvSpPr>
          <p:cNvPr id="3192" name="Google Shape;3192;p359"/>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193" name="Google Shape;3193;p35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94" name="Google Shape;3194;p35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3195" name="Shape 3195"/>
        <p:cNvGrpSpPr/>
        <p:nvPr/>
      </p:nvGrpSpPr>
      <p:grpSpPr>
        <a:xfrm>
          <a:off x="0" y="0"/>
          <a:ext cx="0" cy="0"/>
          <a:chOff x="0" y="0"/>
          <a:chExt cx="0" cy="0"/>
        </a:xfrm>
      </p:grpSpPr>
      <p:sp>
        <p:nvSpPr>
          <p:cNvPr id="3196" name="Google Shape;3196;p360"/>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1pPr>
            <a:lvl2pPr indent="-317500" lvl="1" marL="9144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2pPr>
            <a:lvl3pPr indent="-317500" lvl="2" marL="13716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3pPr>
            <a:lvl4pPr indent="-317500" lvl="3" marL="18288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4pPr>
            <a:lvl5pPr indent="-317500" lvl="4" marL="22860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5pPr>
            <a:lvl6pPr indent="-317500" lvl="5" marL="27432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6pPr>
            <a:lvl7pPr indent="-317500" lvl="6" marL="32004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7pPr>
            <a:lvl8pPr indent="-317500" lvl="7" marL="36576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8pPr>
            <a:lvl9pPr indent="-317500" lvl="8" marL="41148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9pPr>
          </a:lstStyle>
          <a:p/>
        </p:txBody>
      </p:sp>
      <p:sp>
        <p:nvSpPr>
          <p:cNvPr id="3197" name="Google Shape;3197;p360"/>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1800">
                <a:solidFill>
                  <a:schemeClr val="accent1"/>
                </a:solidFill>
                <a:latin typeface="Montserrat"/>
                <a:ea typeface="Montserrat"/>
                <a:cs typeface="Montserrat"/>
                <a:sym typeface="Montserrat"/>
              </a:defRPr>
            </a:lvl1pPr>
            <a:lvl2pPr lvl="1" rtl="0">
              <a:spcBef>
                <a:spcPts val="0"/>
              </a:spcBef>
              <a:spcAft>
                <a:spcPts val="0"/>
              </a:spcAft>
              <a:buNone/>
              <a:defRPr b="1" sz="1800">
                <a:solidFill>
                  <a:schemeClr val="accent1"/>
                </a:solidFill>
                <a:latin typeface="Montserrat"/>
                <a:ea typeface="Montserrat"/>
                <a:cs typeface="Montserrat"/>
                <a:sym typeface="Montserrat"/>
              </a:defRPr>
            </a:lvl2pPr>
            <a:lvl3pPr lvl="2" rtl="0">
              <a:spcBef>
                <a:spcPts val="0"/>
              </a:spcBef>
              <a:spcAft>
                <a:spcPts val="0"/>
              </a:spcAft>
              <a:buNone/>
              <a:defRPr b="1" sz="1800">
                <a:solidFill>
                  <a:schemeClr val="accent1"/>
                </a:solidFill>
                <a:latin typeface="Montserrat"/>
                <a:ea typeface="Montserrat"/>
                <a:cs typeface="Montserrat"/>
                <a:sym typeface="Montserrat"/>
              </a:defRPr>
            </a:lvl3pPr>
            <a:lvl4pPr lvl="3" rtl="0">
              <a:spcBef>
                <a:spcPts val="0"/>
              </a:spcBef>
              <a:spcAft>
                <a:spcPts val="0"/>
              </a:spcAft>
              <a:buNone/>
              <a:defRPr b="1" sz="1800">
                <a:solidFill>
                  <a:schemeClr val="accent1"/>
                </a:solidFill>
                <a:latin typeface="Montserrat"/>
                <a:ea typeface="Montserrat"/>
                <a:cs typeface="Montserrat"/>
                <a:sym typeface="Montserrat"/>
              </a:defRPr>
            </a:lvl4pPr>
            <a:lvl5pPr lvl="4" rtl="0">
              <a:spcBef>
                <a:spcPts val="0"/>
              </a:spcBef>
              <a:spcAft>
                <a:spcPts val="0"/>
              </a:spcAft>
              <a:buNone/>
              <a:defRPr b="1" sz="1800">
                <a:solidFill>
                  <a:schemeClr val="accent1"/>
                </a:solidFill>
                <a:latin typeface="Montserrat"/>
                <a:ea typeface="Montserrat"/>
                <a:cs typeface="Montserrat"/>
                <a:sym typeface="Montserrat"/>
              </a:defRPr>
            </a:lvl5pPr>
            <a:lvl6pPr lvl="5" rtl="0">
              <a:spcBef>
                <a:spcPts val="0"/>
              </a:spcBef>
              <a:spcAft>
                <a:spcPts val="0"/>
              </a:spcAft>
              <a:buNone/>
              <a:defRPr b="1" sz="1800">
                <a:solidFill>
                  <a:schemeClr val="accent1"/>
                </a:solidFill>
                <a:latin typeface="Montserrat"/>
                <a:ea typeface="Montserrat"/>
                <a:cs typeface="Montserrat"/>
                <a:sym typeface="Montserrat"/>
              </a:defRPr>
            </a:lvl6pPr>
            <a:lvl7pPr lvl="6" rtl="0">
              <a:spcBef>
                <a:spcPts val="0"/>
              </a:spcBef>
              <a:spcAft>
                <a:spcPts val="0"/>
              </a:spcAft>
              <a:buNone/>
              <a:defRPr b="1" sz="1800">
                <a:solidFill>
                  <a:schemeClr val="accent1"/>
                </a:solidFill>
                <a:latin typeface="Montserrat"/>
                <a:ea typeface="Montserrat"/>
                <a:cs typeface="Montserrat"/>
                <a:sym typeface="Montserrat"/>
              </a:defRPr>
            </a:lvl7pPr>
            <a:lvl8pPr lvl="7" rtl="0">
              <a:spcBef>
                <a:spcPts val="0"/>
              </a:spcBef>
              <a:spcAft>
                <a:spcPts val="0"/>
              </a:spcAft>
              <a:buNone/>
              <a:defRPr b="1" sz="1800">
                <a:solidFill>
                  <a:schemeClr val="accent1"/>
                </a:solidFill>
                <a:latin typeface="Montserrat"/>
                <a:ea typeface="Montserrat"/>
                <a:cs typeface="Montserrat"/>
                <a:sym typeface="Montserrat"/>
              </a:defRPr>
            </a:lvl8pPr>
            <a:lvl9pPr lvl="8" rtl="0">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3198" name="Google Shape;3198;p36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199" name="Google Shape;3199;p36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3200" name="Shape 3200"/>
        <p:cNvGrpSpPr/>
        <p:nvPr/>
      </p:nvGrpSpPr>
      <p:grpSpPr>
        <a:xfrm>
          <a:off x="0" y="0"/>
          <a:ext cx="0" cy="0"/>
          <a:chOff x="0" y="0"/>
          <a:chExt cx="0" cy="0"/>
        </a:xfrm>
      </p:grpSpPr>
      <p:cxnSp>
        <p:nvCxnSpPr>
          <p:cNvPr id="3201" name="Google Shape;3201;p361"/>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202" name="Google Shape;3202;p361"/>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203" name="Google Shape;3203;p361"/>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204" name="Google Shape;3204;p361"/>
          <p:cNvCxnSpPr/>
          <p:nvPr/>
        </p:nvCxnSpPr>
        <p:spPr>
          <a:xfrm flipH="1">
            <a:off x="1947000" y="2433988"/>
            <a:ext cx="14400" cy="2302800"/>
          </a:xfrm>
          <a:prstGeom prst="straightConnector1">
            <a:avLst/>
          </a:prstGeom>
          <a:noFill/>
          <a:ln cap="flat" cmpd="sng" w="9525">
            <a:solidFill>
              <a:schemeClr val="dk2"/>
            </a:solidFill>
            <a:prstDash val="solid"/>
            <a:round/>
            <a:headEnd len="med" w="med" type="none"/>
            <a:tailEnd len="med" w="med" type="triangle"/>
          </a:ln>
        </p:spPr>
      </p:cxnSp>
      <p:cxnSp>
        <p:nvCxnSpPr>
          <p:cNvPr id="3205" name="Google Shape;3205;p361"/>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206" name="Google Shape;3206;p361"/>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207" name="Google Shape;3207;p361"/>
          <p:cNvCxnSpPr/>
          <p:nvPr/>
        </p:nvCxnSpPr>
        <p:spPr>
          <a:xfrm>
            <a:off x="5439975" y="1220375"/>
            <a:ext cx="0" cy="3526800"/>
          </a:xfrm>
          <a:prstGeom prst="straightConnector1">
            <a:avLst/>
          </a:prstGeom>
          <a:noFill/>
          <a:ln cap="flat" cmpd="sng" w="9525">
            <a:solidFill>
              <a:schemeClr val="dk2"/>
            </a:solidFill>
            <a:prstDash val="solid"/>
            <a:round/>
            <a:headEnd len="med" w="med" type="none"/>
            <a:tailEnd len="med" w="med" type="triangle"/>
          </a:ln>
        </p:spPr>
      </p:cxnSp>
      <p:pic>
        <p:nvPicPr>
          <p:cNvPr id="3208" name="Google Shape;3208;p361"/>
          <p:cNvPicPr preferRelativeResize="0"/>
          <p:nvPr/>
        </p:nvPicPr>
        <p:blipFill rotWithShape="1">
          <a:blip r:embed="rId2">
            <a:alphaModFix/>
          </a:blip>
          <a:srcRect b="0" l="0" r="0" t="0"/>
          <a:stretch/>
        </p:blipFill>
        <p:spPr>
          <a:xfrm>
            <a:off x="420702" y="505000"/>
            <a:ext cx="1410626" cy="1410626"/>
          </a:xfrm>
          <a:prstGeom prst="rect">
            <a:avLst/>
          </a:prstGeom>
          <a:noFill/>
          <a:ln>
            <a:noFill/>
          </a:ln>
        </p:spPr>
      </p:pic>
      <p:sp>
        <p:nvSpPr>
          <p:cNvPr id="3209" name="Google Shape;3209;p361"/>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61"/>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61"/>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61"/>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61"/>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61"/>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3215" name="Google Shape;3215;p36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216" name="Google Shape;3216;p36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3217" name="Shape 3217"/>
        <p:cNvGrpSpPr/>
        <p:nvPr/>
      </p:nvGrpSpPr>
      <p:grpSpPr>
        <a:xfrm>
          <a:off x="0" y="0"/>
          <a:ext cx="0" cy="0"/>
          <a:chOff x="0" y="0"/>
          <a:chExt cx="0" cy="0"/>
        </a:xfrm>
      </p:grpSpPr>
      <p:cxnSp>
        <p:nvCxnSpPr>
          <p:cNvPr id="3218" name="Google Shape;3218;p362"/>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219" name="Google Shape;3219;p362"/>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220" name="Google Shape;3220;p362"/>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221" name="Google Shape;3221;p362"/>
          <p:cNvCxnSpPr/>
          <p:nvPr/>
        </p:nvCxnSpPr>
        <p:spPr>
          <a:xfrm>
            <a:off x="1947000" y="1485775"/>
            <a:ext cx="0" cy="3251100"/>
          </a:xfrm>
          <a:prstGeom prst="straightConnector1">
            <a:avLst/>
          </a:prstGeom>
          <a:noFill/>
          <a:ln cap="flat" cmpd="sng" w="9525">
            <a:solidFill>
              <a:schemeClr val="dk2"/>
            </a:solidFill>
            <a:prstDash val="solid"/>
            <a:round/>
            <a:headEnd len="med" w="med" type="none"/>
            <a:tailEnd len="med" w="med" type="triangle"/>
          </a:ln>
        </p:spPr>
      </p:cxnSp>
      <p:cxnSp>
        <p:nvCxnSpPr>
          <p:cNvPr id="3222" name="Google Shape;3222;p362"/>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223" name="Google Shape;3223;p362"/>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224" name="Google Shape;3224;p362"/>
          <p:cNvCxnSpPr/>
          <p:nvPr/>
        </p:nvCxnSpPr>
        <p:spPr>
          <a:xfrm>
            <a:off x="5440125" y="1256275"/>
            <a:ext cx="0" cy="2682600"/>
          </a:xfrm>
          <a:prstGeom prst="straightConnector1">
            <a:avLst/>
          </a:prstGeom>
          <a:noFill/>
          <a:ln cap="flat" cmpd="sng" w="9525">
            <a:solidFill>
              <a:schemeClr val="dk2"/>
            </a:solidFill>
            <a:prstDash val="solid"/>
            <a:round/>
            <a:headEnd len="med" w="med" type="none"/>
            <a:tailEnd len="med" w="med" type="triangle"/>
          </a:ln>
        </p:spPr>
      </p:cxnSp>
      <p:sp>
        <p:nvSpPr>
          <p:cNvPr id="3225" name="Google Shape;3225;p362"/>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62"/>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62"/>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62"/>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62"/>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62"/>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3231" name="Google Shape;3231;p36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232" name="Google Shape;3232;p36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3233" name="Shape 3233"/>
        <p:cNvGrpSpPr/>
        <p:nvPr/>
      </p:nvGrpSpPr>
      <p:grpSpPr>
        <a:xfrm>
          <a:off x="0" y="0"/>
          <a:ext cx="0" cy="0"/>
          <a:chOff x="0" y="0"/>
          <a:chExt cx="0" cy="0"/>
        </a:xfrm>
      </p:grpSpPr>
      <p:pic>
        <p:nvPicPr>
          <p:cNvPr id="3234" name="Google Shape;3234;p363"/>
          <p:cNvPicPr preferRelativeResize="0"/>
          <p:nvPr/>
        </p:nvPicPr>
        <p:blipFill rotWithShape="1">
          <a:blip r:embed="rId2">
            <a:alphaModFix/>
          </a:blip>
          <a:srcRect b="0" l="0" r="6994" t="0"/>
          <a:stretch/>
        </p:blipFill>
        <p:spPr>
          <a:xfrm>
            <a:off x="3645800" y="0"/>
            <a:ext cx="5499249" cy="5141698"/>
          </a:xfrm>
          <a:prstGeom prst="rect">
            <a:avLst/>
          </a:prstGeom>
          <a:noFill/>
          <a:ln>
            <a:noFill/>
          </a:ln>
        </p:spPr>
      </p:pic>
      <p:sp>
        <p:nvSpPr>
          <p:cNvPr id="3235" name="Google Shape;3235;p363"/>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3236" name="Google Shape;3236;p363"/>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3237" name="Google Shape;3237;p36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238" name="Google Shape;3238;p36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3239" name="Shape 3239"/>
        <p:cNvGrpSpPr/>
        <p:nvPr/>
      </p:nvGrpSpPr>
      <p:grpSpPr>
        <a:xfrm>
          <a:off x="0" y="0"/>
          <a:ext cx="0" cy="0"/>
          <a:chOff x="0" y="0"/>
          <a:chExt cx="0" cy="0"/>
        </a:xfrm>
      </p:grpSpPr>
      <p:sp>
        <p:nvSpPr>
          <p:cNvPr id="3240" name="Google Shape;3240;p364"/>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1" name="Google Shape;3241;p364"/>
          <p:cNvPicPr preferRelativeResize="0"/>
          <p:nvPr/>
        </p:nvPicPr>
        <p:blipFill rotWithShape="1">
          <a:blip r:embed="rId2">
            <a:alphaModFix/>
          </a:blip>
          <a:srcRect b="19" l="0" r="0" t="19"/>
          <a:stretch/>
        </p:blipFill>
        <p:spPr>
          <a:xfrm>
            <a:off x="0" y="-7175"/>
            <a:ext cx="5924925" cy="5150674"/>
          </a:xfrm>
          <a:prstGeom prst="rect">
            <a:avLst/>
          </a:prstGeom>
          <a:noFill/>
          <a:ln>
            <a:noFill/>
          </a:ln>
        </p:spPr>
      </p:pic>
      <p:pic>
        <p:nvPicPr>
          <p:cNvPr id="3242" name="Google Shape;3242;p364"/>
          <p:cNvPicPr preferRelativeResize="0"/>
          <p:nvPr/>
        </p:nvPicPr>
        <p:blipFill rotWithShape="1">
          <a:blip r:embed="rId3">
            <a:alphaModFix/>
          </a:blip>
          <a:srcRect b="0" l="0" r="6994" t="0"/>
          <a:stretch/>
        </p:blipFill>
        <p:spPr>
          <a:xfrm>
            <a:off x="3644750" y="-7050"/>
            <a:ext cx="5508874" cy="5150701"/>
          </a:xfrm>
          <a:prstGeom prst="rect">
            <a:avLst/>
          </a:prstGeom>
          <a:noFill/>
          <a:ln>
            <a:noFill/>
          </a:ln>
        </p:spPr>
      </p:pic>
      <p:sp>
        <p:nvSpPr>
          <p:cNvPr id="3243" name="Google Shape;3243;p364"/>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lt1"/>
                </a:solidFill>
                <a:latin typeface="Montserrat"/>
                <a:ea typeface="Montserrat"/>
                <a:cs typeface="Montserrat"/>
                <a:sym typeface="Montserrat"/>
              </a:defRPr>
            </a:lvl1pPr>
            <a:lvl2pPr lvl="1" rtl="0">
              <a:spcBef>
                <a:spcPts val="0"/>
              </a:spcBef>
              <a:spcAft>
                <a:spcPts val="0"/>
              </a:spcAft>
              <a:buNone/>
              <a:defRPr b="1" sz="3600">
                <a:solidFill>
                  <a:schemeClr val="lt1"/>
                </a:solidFill>
                <a:latin typeface="Montserrat"/>
                <a:ea typeface="Montserrat"/>
                <a:cs typeface="Montserrat"/>
                <a:sym typeface="Montserrat"/>
              </a:defRPr>
            </a:lvl2pPr>
            <a:lvl3pPr lvl="2" rtl="0">
              <a:spcBef>
                <a:spcPts val="0"/>
              </a:spcBef>
              <a:spcAft>
                <a:spcPts val="0"/>
              </a:spcAft>
              <a:buNone/>
              <a:defRPr b="1" sz="3600">
                <a:solidFill>
                  <a:schemeClr val="lt1"/>
                </a:solidFill>
                <a:latin typeface="Montserrat"/>
                <a:ea typeface="Montserrat"/>
                <a:cs typeface="Montserrat"/>
                <a:sym typeface="Montserrat"/>
              </a:defRPr>
            </a:lvl3pPr>
            <a:lvl4pPr lvl="3" rtl="0">
              <a:spcBef>
                <a:spcPts val="0"/>
              </a:spcBef>
              <a:spcAft>
                <a:spcPts val="0"/>
              </a:spcAft>
              <a:buNone/>
              <a:defRPr b="1" sz="3600">
                <a:solidFill>
                  <a:schemeClr val="lt1"/>
                </a:solidFill>
                <a:latin typeface="Montserrat"/>
                <a:ea typeface="Montserrat"/>
                <a:cs typeface="Montserrat"/>
                <a:sym typeface="Montserrat"/>
              </a:defRPr>
            </a:lvl4pPr>
            <a:lvl5pPr lvl="4" rtl="0">
              <a:spcBef>
                <a:spcPts val="0"/>
              </a:spcBef>
              <a:spcAft>
                <a:spcPts val="0"/>
              </a:spcAft>
              <a:buNone/>
              <a:defRPr b="1" sz="3600">
                <a:solidFill>
                  <a:schemeClr val="lt1"/>
                </a:solidFill>
                <a:latin typeface="Montserrat"/>
                <a:ea typeface="Montserrat"/>
                <a:cs typeface="Montserrat"/>
                <a:sym typeface="Montserrat"/>
              </a:defRPr>
            </a:lvl5pPr>
            <a:lvl6pPr lvl="5" rtl="0">
              <a:spcBef>
                <a:spcPts val="0"/>
              </a:spcBef>
              <a:spcAft>
                <a:spcPts val="0"/>
              </a:spcAft>
              <a:buNone/>
              <a:defRPr b="1" sz="3600">
                <a:solidFill>
                  <a:schemeClr val="lt1"/>
                </a:solidFill>
                <a:latin typeface="Montserrat"/>
                <a:ea typeface="Montserrat"/>
                <a:cs typeface="Montserrat"/>
                <a:sym typeface="Montserrat"/>
              </a:defRPr>
            </a:lvl6pPr>
            <a:lvl7pPr lvl="6" rtl="0">
              <a:spcBef>
                <a:spcPts val="0"/>
              </a:spcBef>
              <a:spcAft>
                <a:spcPts val="0"/>
              </a:spcAft>
              <a:buNone/>
              <a:defRPr b="1" sz="3600">
                <a:solidFill>
                  <a:schemeClr val="lt1"/>
                </a:solidFill>
                <a:latin typeface="Montserrat"/>
                <a:ea typeface="Montserrat"/>
                <a:cs typeface="Montserrat"/>
                <a:sym typeface="Montserrat"/>
              </a:defRPr>
            </a:lvl7pPr>
            <a:lvl8pPr lvl="7" rtl="0">
              <a:spcBef>
                <a:spcPts val="0"/>
              </a:spcBef>
              <a:spcAft>
                <a:spcPts val="0"/>
              </a:spcAft>
              <a:buNone/>
              <a:defRPr b="1" sz="3600">
                <a:solidFill>
                  <a:schemeClr val="lt1"/>
                </a:solidFill>
                <a:latin typeface="Montserrat"/>
                <a:ea typeface="Montserrat"/>
                <a:cs typeface="Montserrat"/>
                <a:sym typeface="Montserrat"/>
              </a:defRPr>
            </a:lvl8pPr>
            <a:lvl9pPr lvl="8" rtl="0">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3244" name="Google Shape;3244;p364"/>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3245" name="Google Shape;3245;p36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246" name="Google Shape;3246;p364"/>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3247" name="Shape 3247"/>
        <p:cNvGrpSpPr/>
        <p:nvPr/>
      </p:nvGrpSpPr>
      <p:grpSpPr>
        <a:xfrm>
          <a:off x="0" y="0"/>
          <a:ext cx="0" cy="0"/>
          <a:chOff x="0" y="0"/>
          <a:chExt cx="0" cy="0"/>
        </a:xfrm>
      </p:grpSpPr>
      <p:pic>
        <p:nvPicPr>
          <p:cNvPr id="3248" name="Google Shape;3248;p365"/>
          <p:cNvPicPr preferRelativeResize="0"/>
          <p:nvPr/>
        </p:nvPicPr>
        <p:blipFill rotWithShape="1">
          <a:blip r:embed="rId2">
            <a:alphaModFix/>
          </a:blip>
          <a:srcRect b="0" l="9" r="19" t="0"/>
          <a:stretch/>
        </p:blipFill>
        <p:spPr>
          <a:xfrm>
            <a:off x="0" y="-3"/>
            <a:ext cx="9143995" cy="5145786"/>
          </a:xfrm>
          <a:prstGeom prst="rect">
            <a:avLst/>
          </a:prstGeom>
          <a:noFill/>
          <a:ln>
            <a:noFill/>
          </a:ln>
        </p:spPr>
      </p:pic>
      <p:sp>
        <p:nvSpPr>
          <p:cNvPr id="3249" name="Google Shape;3249;p365"/>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250" name="Google Shape;3250;p365"/>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1pPr>
            <a:lvl2pPr indent="-304800" lvl="1" marL="914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2pPr>
            <a:lvl3pPr indent="-304800" lvl="2" marL="1371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3pPr>
            <a:lvl4pPr indent="-304800" lvl="3" marL="1828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4pPr>
            <a:lvl5pPr indent="-304800" lvl="4" marL="22860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5pPr>
            <a:lvl6pPr indent="-304800" lvl="5" marL="2743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6pPr>
            <a:lvl7pPr indent="-304800" lvl="6" marL="3200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7pPr>
            <a:lvl8pPr indent="-304800" lvl="7" marL="3657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8pPr>
            <a:lvl9pPr indent="-304800" lvl="8" marL="411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pic>
        <p:nvPicPr>
          <p:cNvPr id="3251" name="Google Shape;3251;p365"/>
          <p:cNvPicPr preferRelativeResize="0"/>
          <p:nvPr/>
        </p:nvPicPr>
        <p:blipFill>
          <a:blip r:embed="rId3">
            <a:alphaModFix/>
          </a:blip>
          <a:stretch>
            <a:fillRect/>
          </a:stretch>
        </p:blipFill>
        <p:spPr>
          <a:xfrm>
            <a:off x="5677325" y="4069750"/>
            <a:ext cx="1923299" cy="568762"/>
          </a:xfrm>
          <a:prstGeom prst="rect">
            <a:avLst/>
          </a:prstGeom>
          <a:noFill/>
          <a:ln>
            <a:noFill/>
          </a:ln>
        </p:spPr>
      </p:pic>
      <p:sp>
        <p:nvSpPr>
          <p:cNvPr id="3252" name="Google Shape;3252;p36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3255" name="Shape 3255"/>
        <p:cNvGrpSpPr/>
        <p:nvPr/>
      </p:nvGrpSpPr>
      <p:grpSpPr>
        <a:xfrm>
          <a:off x="0" y="0"/>
          <a:ext cx="0" cy="0"/>
          <a:chOff x="0" y="0"/>
          <a:chExt cx="0" cy="0"/>
        </a:xfrm>
      </p:grpSpPr>
      <p:pic>
        <p:nvPicPr>
          <p:cNvPr id="3256" name="Google Shape;3256;p367"/>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3257" name="Google Shape;3257;p367"/>
          <p:cNvPicPr preferRelativeResize="0"/>
          <p:nvPr/>
        </p:nvPicPr>
        <p:blipFill rotWithShape="1">
          <a:blip r:embed="rId3">
            <a:alphaModFix/>
          </a:blip>
          <a:srcRect b="30793" l="28213" r="28400" t="26017"/>
          <a:stretch/>
        </p:blipFill>
        <p:spPr>
          <a:xfrm>
            <a:off x="6354825" y="1435450"/>
            <a:ext cx="2263000" cy="2252800"/>
          </a:xfrm>
          <a:prstGeom prst="rect">
            <a:avLst/>
          </a:prstGeom>
          <a:noFill/>
          <a:ln>
            <a:noFill/>
          </a:ln>
        </p:spPr>
      </p:pic>
      <p:pic>
        <p:nvPicPr>
          <p:cNvPr id="3258" name="Google Shape;3258;p367"/>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3259" name="Google Shape;3259;p367"/>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3260" name="Google Shape;3260;p367"/>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3261" name="Google Shape;3261;p367"/>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3262" name="Google Shape;3262;p367"/>
          <p:cNvPicPr preferRelativeResize="0"/>
          <p:nvPr/>
        </p:nvPicPr>
        <p:blipFill>
          <a:blip r:embed="rId5">
            <a:alphaModFix/>
          </a:blip>
          <a:stretch>
            <a:fillRect/>
          </a:stretch>
        </p:blipFill>
        <p:spPr>
          <a:xfrm>
            <a:off x="8112825" y="4638500"/>
            <a:ext cx="505000" cy="505000"/>
          </a:xfrm>
          <a:prstGeom prst="rect">
            <a:avLst/>
          </a:prstGeom>
          <a:noFill/>
          <a:ln>
            <a:noFill/>
          </a:ln>
        </p:spPr>
      </p:pic>
      <p:sp>
        <p:nvSpPr>
          <p:cNvPr id="3263" name="Google Shape;3263;p36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3264" name="Google Shape;3264;p367"/>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219" name="Shape 219"/>
        <p:cNvGrpSpPr/>
        <p:nvPr/>
      </p:nvGrpSpPr>
      <p:grpSpPr>
        <a:xfrm>
          <a:off x="0" y="0"/>
          <a:ext cx="0" cy="0"/>
          <a:chOff x="0" y="0"/>
          <a:chExt cx="0" cy="0"/>
        </a:xfrm>
      </p:grpSpPr>
      <p:sp>
        <p:nvSpPr>
          <p:cNvPr id="220" name="Google Shape;220;p38"/>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22" name="Google Shape;222;p3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pic>
        <p:nvPicPr>
          <p:cNvPr id="223" name="Google Shape;223;p38"/>
          <p:cNvPicPr preferRelativeResize="0"/>
          <p:nvPr/>
        </p:nvPicPr>
        <p:blipFill rotWithShape="1">
          <a:blip r:embed="rId3">
            <a:alphaModFix/>
          </a:blip>
          <a:srcRect b="89" l="0" r="0" t="79"/>
          <a:stretch/>
        </p:blipFill>
        <p:spPr>
          <a:xfrm>
            <a:off x="7089813" y="451088"/>
            <a:ext cx="1466953" cy="1464535"/>
          </a:xfrm>
          <a:prstGeom prst="rect">
            <a:avLst/>
          </a:prstGeom>
          <a:noFill/>
          <a:ln>
            <a:noFill/>
          </a:ln>
        </p:spPr>
      </p:pic>
      <p:pic>
        <p:nvPicPr>
          <p:cNvPr id="224" name="Google Shape;224;p38"/>
          <p:cNvPicPr preferRelativeResize="0"/>
          <p:nvPr/>
        </p:nvPicPr>
        <p:blipFill rotWithShape="1">
          <a:blip r:embed="rId4">
            <a:alphaModFix/>
          </a:blip>
          <a:srcRect b="25166" l="14788" r="10372" t="0"/>
          <a:stretch/>
        </p:blipFill>
        <p:spPr>
          <a:xfrm>
            <a:off x="7175440" y="535506"/>
            <a:ext cx="1295700" cy="1295700"/>
          </a:xfrm>
          <a:prstGeom prst="ellipse">
            <a:avLst/>
          </a:prstGeom>
          <a:noFill/>
          <a:ln>
            <a:noFill/>
          </a:ln>
        </p:spPr>
      </p:pic>
      <p:sp>
        <p:nvSpPr>
          <p:cNvPr id="225" name="Google Shape;225;p38"/>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8"/>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3265" name="Shape 3265"/>
        <p:cNvGrpSpPr/>
        <p:nvPr/>
      </p:nvGrpSpPr>
      <p:grpSpPr>
        <a:xfrm>
          <a:off x="0" y="0"/>
          <a:ext cx="0" cy="0"/>
          <a:chOff x="0" y="0"/>
          <a:chExt cx="0" cy="0"/>
        </a:xfrm>
      </p:grpSpPr>
      <p:pic>
        <p:nvPicPr>
          <p:cNvPr id="3266" name="Google Shape;3266;p368"/>
          <p:cNvPicPr preferRelativeResize="0"/>
          <p:nvPr/>
        </p:nvPicPr>
        <p:blipFill>
          <a:blip r:embed="rId2">
            <a:alphaModFix/>
          </a:blip>
          <a:stretch>
            <a:fillRect/>
          </a:stretch>
        </p:blipFill>
        <p:spPr>
          <a:xfrm>
            <a:off x="0" y="4638500"/>
            <a:ext cx="9144000" cy="505000"/>
          </a:xfrm>
          <a:prstGeom prst="rect">
            <a:avLst/>
          </a:prstGeom>
          <a:noFill/>
          <a:ln>
            <a:noFill/>
          </a:ln>
        </p:spPr>
      </p:pic>
      <p:sp>
        <p:nvSpPr>
          <p:cNvPr id="3267" name="Google Shape;3267;p368"/>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3268" name="Google Shape;3268;p368"/>
          <p:cNvPicPr preferRelativeResize="0"/>
          <p:nvPr/>
        </p:nvPicPr>
        <p:blipFill>
          <a:blip r:embed="rId3">
            <a:alphaModFix/>
          </a:blip>
          <a:stretch>
            <a:fillRect/>
          </a:stretch>
        </p:blipFill>
        <p:spPr>
          <a:xfrm>
            <a:off x="6354825" y="1429262"/>
            <a:ext cx="2263001" cy="2265175"/>
          </a:xfrm>
          <a:prstGeom prst="rect">
            <a:avLst/>
          </a:prstGeom>
          <a:noFill/>
          <a:ln>
            <a:noFill/>
          </a:ln>
        </p:spPr>
      </p:pic>
      <p:pic>
        <p:nvPicPr>
          <p:cNvPr id="3269" name="Google Shape;3269;p368"/>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3270" name="Google Shape;3270;p36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3271" name="Google Shape;3271;p368"/>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272" name="Google Shape;3272;p368"/>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3273" name="Google Shape;3273;p368"/>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3274" name="Shape 3274"/>
        <p:cNvGrpSpPr/>
        <p:nvPr/>
      </p:nvGrpSpPr>
      <p:grpSpPr>
        <a:xfrm>
          <a:off x="0" y="0"/>
          <a:ext cx="0" cy="0"/>
          <a:chOff x="0" y="0"/>
          <a:chExt cx="0" cy="0"/>
        </a:xfrm>
      </p:grpSpPr>
      <p:pic>
        <p:nvPicPr>
          <p:cNvPr id="3275" name="Google Shape;3275;p369"/>
          <p:cNvPicPr preferRelativeResize="0"/>
          <p:nvPr/>
        </p:nvPicPr>
        <p:blipFill>
          <a:blip r:embed="rId2">
            <a:alphaModFix/>
          </a:blip>
          <a:stretch>
            <a:fillRect/>
          </a:stretch>
        </p:blipFill>
        <p:spPr>
          <a:xfrm>
            <a:off x="0" y="-9"/>
            <a:ext cx="9143995" cy="5144497"/>
          </a:xfrm>
          <a:prstGeom prst="rect">
            <a:avLst/>
          </a:prstGeom>
          <a:noFill/>
          <a:ln>
            <a:noFill/>
          </a:ln>
        </p:spPr>
      </p:pic>
      <p:sp>
        <p:nvSpPr>
          <p:cNvPr id="3276" name="Google Shape;3276;p369"/>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277" name="Google Shape;3277;p369"/>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8" name="Google Shape;3278;p369"/>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9" name="Google Shape;3279;p369"/>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0" name="Google Shape;3280;p369"/>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3281" name="Google Shape;3281;p369"/>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3282" name="Google Shape;3282;p369"/>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3283" name="Google Shape;3283;p369"/>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fr" sz="3600">
                <a:solidFill>
                  <a:schemeClr val="lt1"/>
                </a:solidFill>
                <a:latin typeface="Montserrat"/>
                <a:ea typeface="Montserrat"/>
                <a:cs typeface="Montserrat"/>
                <a:sym typeface="Montserrat"/>
              </a:rPr>
              <a:t>4,000</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Clr>
                <a:schemeClr val="lt2"/>
              </a:buClr>
              <a:buSzPts val="1100"/>
              <a:buFont typeface="Arial"/>
              <a:buNone/>
            </a:pPr>
            <a:r>
              <a:rPr lang="fr" sz="1000">
                <a:solidFill>
                  <a:schemeClr val="lt1"/>
                </a:solidFill>
                <a:latin typeface="Montserrat Medium"/>
                <a:ea typeface="Montserrat Medium"/>
                <a:cs typeface="Montserrat Medium"/>
                <a:sym typeface="Montserrat Medium"/>
              </a:rPr>
              <a:t>Certifications targeted</a:t>
            </a:r>
            <a:br>
              <a:rPr lang="fr" sz="1000">
                <a:solidFill>
                  <a:schemeClr val="lt1"/>
                </a:solidFill>
                <a:latin typeface="Montserrat Medium"/>
                <a:ea typeface="Montserrat Medium"/>
                <a:cs typeface="Montserrat Medium"/>
                <a:sym typeface="Montserrat Medium"/>
              </a:rPr>
            </a:br>
            <a:r>
              <a:rPr lang="fr" sz="1000">
                <a:solidFill>
                  <a:schemeClr val="lt1"/>
                </a:solidFill>
                <a:latin typeface="Montserrat Medium"/>
                <a:ea typeface="Montserrat Medium"/>
                <a:cs typeface="Montserrat Medium"/>
                <a:sym typeface="Montserrat Medium"/>
              </a:rPr>
              <a:t>for 2019</a:t>
            </a:r>
            <a:endParaRPr sz="3000">
              <a:solidFill>
                <a:schemeClr val="lt1"/>
              </a:solidFill>
              <a:latin typeface="Montserrat Medium"/>
              <a:ea typeface="Montserrat Medium"/>
              <a:cs typeface="Montserrat Medium"/>
              <a:sym typeface="Montserrat Medium"/>
            </a:endParaRPr>
          </a:p>
        </p:txBody>
      </p:sp>
      <p:sp>
        <p:nvSpPr>
          <p:cNvPr id="3284" name="Google Shape;3284;p369"/>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 sz="3600">
                <a:solidFill>
                  <a:schemeClr val="lt1"/>
                </a:solidFill>
                <a:latin typeface="Montserrat"/>
                <a:ea typeface="Montserrat"/>
                <a:cs typeface="Montserrat"/>
                <a:sym typeface="Montserrat"/>
              </a:rPr>
              <a:t>75</a:t>
            </a:r>
            <a:r>
              <a:rPr b="1" lang="fr" sz="3600">
                <a:solidFill>
                  <a:schemeClr val="lt1"/>
                </a:solidFill>
                <a:latin typeface="Montserrat"/>
                <a:ea typeface="Montserrat"/>
                <a:cs typeface="Montserrat"/>
                <a:sym typeface="Montserrat"/>
              </a:rPr>
              <a:t>%</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None/>
            </a:pPr>
            <a:r>
              <a:rPr lang="fr" sz="1000">
                <a:solidFill>
                  <a:schemeClr val="lt1"/>
                </a:solidFill>
                <a:latin typeface="Montserrat Medium"/>
                <a:ea typeface="Montserrat Medium"/>
                <a:cs typeface="Montserrat Medium"/>
                <a:sym typeface="Montserrat Medium"/>
              </a:rPr>
              <a:t>of our projects are Digital</a:t>
            </a:r>
            <a:endParaRPr sz="1000">
              <a:solidFill>
                <a:schemeClr val="lt1"/>
              </a:solidFill>
              <a:highlight>
                <a:srgbClr val="4A86E8"/>
              </a:highlight>
              <a:latin typeface="Montserrat Medium"/>
              <a:ea typeface="Montserrat Medium"/>
              <a:cs typeface="Montserrat Medium"/>
              <a:sym typeface="Montserrat Medium"/>
            </a:endParaRPr>
          </a:p>
        </p:txBody>
      </p:sp>
      <p:sp>
        <p:nvSpPr>
          <p:cNvPr id="3285" name="Google Shape;3285;p369"/>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fr" sz="3000">
                <a:solidFill>
                  <a:schemeClr val="lt1"/>
                </a:solidFill>
                <a:latin typeface="Montserrat"/>
                <a:ea typeface="Montserrat"/>
                <a:cs typeface="Montserrat"/>
                <a:sym typeface="Montserrat"/>
              </a:rPr>
              <a:t>glassdoor</a:t>
            </a:r>
            <a:endParaRPr b="1" sz="2600">
              <a:solidFill>
                <a:schemeClr val="lt1"/>
              </a:solidFill>
              <a:latin typeface="Verdana"/>
              <a:ea typeface="Verdana"/>
              <a:cs typeface="Verdana"/>
              <a:sym typeface="Verdana"/>
            </a:endParaRPr>
          </a:p>
        </p:txBody>
      </p:sp>
      <p:sp>
        <p:nvSpPr>
          <p:cNvPr id="3286" name="Google Shape;3286;p369"/>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fr" sz="1700">
                <a:solidFill>
                  <a:schemeClr val="lt1"/>
                </a:solidFill>
                <a:latin typeface="Montserrat Medium"/>
                <a:ea typeface="Montserrat Medium"/>
                <a:cs typeface="Montserrat Medium"/>
                <a:sym typeface="Montserrat Medium"/>
              </a:rPr>
              <a:t>4,1</a:t>
            </a:r>
            <a:endParaRPr sz="1700">
              <a:solidFill>
                <a:schemeClr val="lt1"/>
              </a:solidFill>
              <a:latin typeface="Montserrat Medium"/>
              <a:ea typeface="Montserrat Medium"/>
              <a:cs typeface="Montserrat Medium"/>
              <a:sym typeface="Montserrat Medium"/>
            </a:endParaRPr>
          </a:p>
        </p:txBody>
      </p:sp>
      <p:grpSp>
        <p:nvGrpSpPr>
          <p:cNvPr id="3287" name="Google Shape;3287;p369"/>
          <p:cNvGrpSpPr/>
          <p:nvPr/>
        </p:nvGrpSpPr>
        <p:grpSpPr>
          <a:xfrm>
            <a:off x="7370112" y="3757241"/>
            <a:ext cx="159300" cy="159300"/>
            <a:chOff x="7370112" y="3757241"/>
            <a:chExt cx="159300" cy="159300"/>
          </a:xfrm>
        </p:grpSpPr>
        <p:sp>
          <p:nvSpPr>
            <p:cNvPr id="3288" name="Google Shape;3288;p369"/>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69"/>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369"/>
          <p:cNvGrpSpPr/>
          <p:nvPr/>
        </p:nvGrpSpPr>
        <p:grpSpPr>
          <a:xfrm>
            <a:off x="7598087" y="3757241"/>
            <a:ext cx="159300" cy="159300"/>
            <a:chOff x="7370112" y="3757241"/>
            <a:chExt cx="159300" cy="159300"/>
          </a:xfrm>
        </p:grpSpPr>
        <p:sp>
          <p:nvSpPr>
            <p:cNvPr id="3291" name="Google Shape;3291;p369"/>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69"/>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369"/>
          <p:cNvGrpSpPr/>
          <p:nvPr/>
        </p:nvGrpSpPr>
        <p:grpSpPr>
          <a:xfrm>
            <a:off x="7826062" y="3757241"/>
            <a:ext cx="159300" cy="159300"/>
            <a:chOff x="7370112" y="3757241"/>
            <a:chExt cx="159300" cy="159300"/>
          </a:xfrm>
        </p:grpSpPr>
        <p:sp>
          <p:nvSpPr>
            <p:cNvPr id="3294" name="Google Shape;3294;p369"/>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69"/>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6" name="Google Shape;3296;p369"/>
          <p:cNvGrpSpPr/>
          <p:nvPr/>
        </p:nvGrpSpPr>
        <p:grpSpPr>
          <a:xfrm>
            <a:off x="8054037" y="3757241"/>
            <a:ext cx="159300" cy="159300"/>
            <a:chOff x="7370112" y="3757241"/>
            <a:chExt cx="159300" cy="159300"/>
          </a:xfrm>
        </p:grpSpPr>
        <p:sp>
          <p:nvSpPr>
            <p:cNvPr id="3297" name="Google Shape;3297;p369"/>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69"/>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9" name="Google Shape;3299;p369"/>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69"/>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6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302" name="Google Shape;3302;p36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3303" name="Shape 3303"/>
        <p:cNvGrpSpPr/>
        <p:nvPr/>
      </p:nvGrpSpPr>
      <p:grpSpPr>
        <a:xfrm>
          <a:off x="0" y="0"/>
          <a:ext cx="0" cy="0"/>
          <a:chOff x="0" y="0"/>
          <a:chExt cx="0" cy="0"/>
        </a:xfrm>
      </p:grpSpPr>
      <p:sp>
        <p:nvSpPr>
          <p:cNvPr id="3304" name="Google Shape;3304;p37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3305" name="Google Shape;3305;p37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3306" name="Shape 3306"/>
        <p:cNvGrpSpPr/>
        <p:nvPr/>
      </p:nvGrpSpPr>
      <p:grpSpPr>
        <a:xfrm>
          <a:off x="0" y="0"/>
          <a:ext cx="0" cy="0"/>
          <a:chOff x="0" y="0"/>
          <a:chExt cx="0" cy="0"/>
        </a:xfrm>
      </p:grpSpPr>
      <p:pic>
        <p:nvPicPr>
          <p:cNvPr id="3307" name="Google Shape;3307;p371"/>
          <p:cNvPicPr preferRelativeResize="0"/>
          <p:nvPr/>
        </p:nvPicPr>
        <p:blipFill rotWithShape="1">
          <a:blip r:embed="rId2">
            <a:alphaModFix/>
          </a:blip>
          <a:srcRect b="15725" l="0" r="0" t="0"/>
          <a:stretch/>
        </p:blipFill>
        <p:spPr>
          <a:xfrm>
            <a:off x="0" y="1"/>
            <a:ext cx="9144003" cy="5143502"/>
          </a:xfrm>
          <a:prstGeom prst="rect">
            <a:avLst/>
          </a:prstGeom>
          <a:noFill/>
          <a:ln>
            <a:noFill/>
          </a:ln>
        </p:spPr>
      </p:pic>
      <p:sp>
        <p:nvSpPr>
          <p:cNvPr id="3308" name="Google Shape;3308;p371"/>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
        <p:nvSpPr>
          <p:cNvPr id="3309" name="Google Shape;3309;p371"/>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4800">
                <a:solidFill>
                  <a:schemeClr val="lt1"/>
                </a:solidFill>
                <a:latin typeface="Montserrat"/>
                <a:ea typeface="Montserrat"/>
                <a:cs typeface="Montserrat"/>
                <a:sym typeface="Montserrat"/>
              </a:rPr>
              <a:t>thank</a:t>
            </a:r>
            <a:r>
              <a:rPr b="1" lang="fr" sz="4800">
                <a:solidFill>
                  <a:schemeClr val="accent1"/>
                </a:solidFill>
                <a:latin typeface="Montserrat"/>
                <a:ea typeface="Montserrat"/>
                <a:cs typeface="Montserrat"/>
                <a:sym typeface="Montserrat"/>
              </a:rPr>
              <a:t> you.</a:t>
            </a:r>
            <a:endParaRPr b="1" sz="4800">
              <a:solidFill>
                <a:schemeClr val="accent1"/>
              </a:solidFill>
              <a:latin typeface="Montserrat"/>
              <a:ea typeface="Montserrat"/>
              <a:cs typeface="Montserrat"/>
              <a:sym typeface="Montserrat"/>
            </a:endParaRPr>
          </a:p>
        </p:txBody>
      </p:sp>
      <p:pic>
        <p:nvPicPr>
          <p:cNvPr id="3310" name="Google Shape;3310;p371"/>
          <p:cNvPicPr preferRelativeResize="0"/>
          <p:nvPr/>
        </p:nvPicPr>
        <p:blipFill rotWithShape="1">
          <a:blip r:embed="rId3">
            <a:alphaModFix/>
          </a:blip>
          <a:srcRect b="0" l="0" r="0" t="0"/>
          <a:stretch/>
        </p:blipFill>
        <p:spPr>
          <a:xfrm>
            <a:off x="6633552" y="4291163"/>
            <a:ext cx="1923225" cy="570425"/>
          </a:xfrm>
          <a:prstGeom prst="rect">
            <a:avLst/>
          </a:prstGeom>
          <a:noFill/>
          <a:ln>
            <a:noFill/>
          </a:ln>
        </p:spPr>
      </p:pic>
      <p:sp>
        <p:nvSpPr>
          <p:cNvPr id="3311" name="Google Shape;3311;p371"/>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lt2"/>
              </a:buClr>
              <a:buSzPts val="1100"/>
              <a:buFont typeface="Arial"/>
              <a:buNone/>
            </a:pPr>
            <a:r>
              <a:rPr b="1" lang="fr">
                <a:solidFill>
                  <a:srgbClr val="FFFFFF"/>
                </a:solidFill>
                <a:latin typeface="Montserrat"/>
                <a:ea typeface="Montserrat"/>
                <a:cs typeface="Montserrat"/>
                <a:sym typeface="Montserrat"/>
              </a:rPr>
              <a:t>#TechforPeople.</a:t>
            </a:r>
            <a:endParaRPr b="1">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3312" name="Shape 3312"/>
        <p:cNvGrpSpPr/>
        <p:nvPr/>
      </p:nvGrpSpPr>
      <p:grpSpPr>
        <a:xfrm>
          <a:off x="0" y="0"/>
          <a:ext cx="0" cy="0"/>
          <a:chOff x="0" y="0"/>
          <a:chExt cx="0" cy="0"/>
        </a:xfrm>
      </p:grpSpPr>
      <p:sp>
        <p:nvSpPr>
          <p:cNvPr id="3313" name="Google Shape;3313;p37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3314" name="Google Shape;3314;p37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3315" name="Shape 3315"/>
        <p:cNvGrpSpPr/>
        <p:nvPr/>
      </p:nvGrpSpPr>
      <p:grpSpPr>
        <a:xfrm>
          <a:off x="0" y="0"/>
          <a:ext cx="0" cy="0"/>
          <a:chOff x="0" y="0"/>
          <a:chExt cx="0" cy="0"/>
        </a:xfrm>
      </p:grpSpPr>
      <p:pic>
        <p:nvPicPr>
          <p:cNvPr id="3316" name="Google Shape;3316;p373"/>
          <p:cNvPicPr preferRelativeResize="0"/>
          <p:nvPr/>
        </p:nvPicPr>
        <p:blipFill>
          <a:blip r:embed="rId2">
            <a:alphaModFix/>
          </a:blip>
          <a:stretch>
            <a:fillRect/>
          </a:stretch>
        </p:blipFill>
        <p:spPr>
          <a:xfrm>
            <a:off x="990912" y="0"/>
            <a:ext cx="7162174" cy="4012175"/>
          </a:xfrm>
          <a:prstGeom prst="rect">
            <a:avLst/>
          </a:prstGeom>
          <a:noFill/>
          <a:ln>
            <a:noFill/>
          </a:ln>
        </p:spPr>
      </p:pic>
      <p:sp>
        <p:nvSpPr>
          <p:cNvPr id="3317" name="Google Shape;3317;p373"/>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3318" name="Google Shape;3318;p37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3319" name="Shape 3319"/>
        <p:cNvGrpSpPr/>
        <p:nvPr/>
      </p:nvGrpSpPr>
      <p:grpSpPr>
        <a:xfrm>
          <a:off x="0" y="0"/>
          <a:ext cx="0" cy="0"/>
          <a:chOff x="0" y="0"/>
          <a:chExt cx="0" cy="0"/>
        </a:xfrm>
      </p:grpSpPr>
      <p:pic>
        <p:nvPicPr>
          <p:cNvPr id="3320" name="Google Shape;3320;p374"/>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3321" name="Google Shape;3321;p374"/>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3322" name="Google Shape;3322;p37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3323" name="Shape 3323"/>
        <p:cNvGrpSpPr/>
        <p:nvPr/>
      </p:nvGrpSpPr>
      <p:grpSpPr>
        <a:xfrm>
          <a:off x="0" y="0"/>
          <a:ext cx="0" cy="0"/>
          <a:chOff x="0" y="0"/>
          <a:chExt cx="0" cy="0"/>
        </a:xfrm>
      </p:grpSpPr>
      <p:sp>
        <p:nvSpPr>
          <p:cNvPr id="3324" name="Google Shape;3324;p375"/>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7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3326" name="Google Shape;3326;p37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3327" name="Shape 3327"/>
        <p:cNvGrpSpPr/>
        <p:nvPr/>
      </p:nvGrpSpPr>
      <p:grpSpPr>
        <a:xfrm>
          <a:off x="0" y="0"/>
          <a:ext cx="0" cy="0"/>
          <a:chOff x="0" y="0"/>
          <a:chExt cx="0" cy="0"/>
        </a:xfrm>
      </p:grpSpPr>
      <p:sp>
        <p:nvSpPr>
          <p:cNvPr id="3328" name="Google Shape;3328;p376"/>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7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3330" name="Google Shape;3330;p37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3331" name="Shape 3331"/>
        <p:cNvGrpSpPr/>
        <p:nvPr/>
      </p:nvGrpSpPr>
      <p:grpSpPr>
        <a:xfrm>
          <a:off x="0" y="0"/>
          <a:ext cx="0" cy="0"/>
          <a:chOff x="0" y="0"/>
          <a:chExt cx="0" cy="0"/>
        </a:xfrm>
      </p:grpSpPr>
      <p:sp>
        <p:nvSpPr>
          <p:cNvPr id="3332" name="Google Shape;3332;p377"/>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7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3334" name="Google Shape;3334;p37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pic>
        <p:nvPicPr>
          <p:cNvPr id="3335" name="Google Shape;3335;p377"/>
          <p:cNvPicPr preferRelativeResize="0"/>
          <p:nvPr/>
        </p:nvPicPr>
        <p:blipFill rotWithShape="1">
          <a:blip r:embed="rId3">
            <a:alphaModFix/>
          </a:blip>
          <a:srcRect b="89" l="0" r="0" t="79"/>
          <a:stretch/>
        </p:blipFill>
        <p:spPr>
          <a:xfrm>
            <a:off x="7089813" y="451088"/>
            <a:ext cx="1466953" cy="1464535"/>
          </a:xfrm>
          <a:prstGeom prst="rect">
            <a:avLst/>
          </a:prstGeom>
          <a:noFill/>
          <a:ln>
            <a:noFill/>
          </a:ln>
        </p:spPr>
      </p:pic>
      <p:pic>
        <p:nvPicPr>
          <p:cNvPr id="3336" name="Google Shape;3336;p377"/>
          <p:cNvPicPr preferRelativeResize="0"/>
          <p:nvPr/>
        </p:nvPicPr>
        <p:blipFill rotWithShape="1">
          <a:blip r:embed="rId4">
            <a:alphaModFix/>
          </a:blip>
          <a:srcRect b="25166" l="14788" r="10372" t="0"/>
          <a:stretch/>
        </p:blipFill>
        <p:spPr>
          <a:xfrm>
            <a:off x="7175440" y="535506"/>
            <a:ext cx="1295700" cy="1295700"/>
          </a:xfrm>
          <a:prstGeom prst="ellipse">
            <a:avLst/>
          </a:prstGeom>
          <a:noFill/>
          <a:ln>
            <a:noFill/>
          </a:ln>
        </p:spPr>
      </p:pic>
      <p:sp>
        <p:nvSpPr>
          <p:cNvPr id="3337" name="Google Shape;3337;p377"/>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77"/>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227" name="Shape 227"/>
        <p:cNvGrpSpPr/>
        <p:nvPr/>
      </p:nvGrpSpPr>
      <p:grpSpPr>
        <a:xfrm>
          <a:off x="0" y="0"/>
          <a:ext cx="0" cy="0"/>
          <a:chOff x="0" y="0"/>
          <a:chExt cx="0" cy="0"/>
        </a:xfrm>
      </p:grpSpPr>
      <p:sp>
        <p:nvSpPr>
          <p:cNvPr id="228" name="Google Shape;228;p39"/>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39"/>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230" name="Google Shape;230;p39"/>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231" name="Google Shape;231;p39"/>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232" name="Google Shape;232;p39"/>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33" name="Google Shape;233;p39"/>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34" name="Google Shape;234;p39"/>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3339" name="Shape 3339"/>
        <p:cNvGrpSpPr/>
        <p:nvPr/>
      </p:nvGrpSpPr>
      <p:grpSpPr>
        <a:xfrm>
          <a:off x="0" y="0"/>
          <a:ext cx="0" cy="0"/>
          <a:chOff x="0" y="0"/>
          <a:chExt cx="0" cy="0"/>
        </a:xfrm>
      </p:grpSpPr>
      <p:sp>
        <p:nvSpPr>
          <p:cNvPr id="3340" name="Google Shape;3340;p378"/>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1" name="Google Shape;3341;p378"/>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3342" name="Google Shape;3342;p378"/>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3343" name="Google Shape;3343;p378"/>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3344" name="Google Shape;3344;p378"/>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3345" name="Google Shape;3345;p378"/>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3346" name="Google Shape;3346;p378"/>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3347" name="Shape 3347"/>
        <p:cNvGrpSpPr/>
        <p:nvPr/>
      </p:nvGrpSpPr>
      <p:grpSpPr>
        <a:xfrm>
          <a:off x="0" y="0"/>
          <a:ext cx="0" cy="0"/>
          <a:chOff x="0" y="0"/>
          <a:chExt cx="0" cy="0"/>
        </a:xfrm>
      </p:grpSpPr>
      <p:sp>
        <p:nvSpPr>
          <p:cNvPr id="3348" name="Google Shape;3348;p379"/>
          <p:cNvSpPr/>
          <p:nvPr/>
        </p:nvSpPr>
        <p:spPr>
          <a:xfrm>
            <a:off x="8024400" y="1214104"/>
            <a:ext cx="1119600" cy="392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79"/>
          <p:cNvSpPr/>
          <p:nvPr/>
        </p:nvSpPr>
        <p:spPr>
          <a:xfrm>
            <a:off x="6918750" y="4914700"/>
            <a:ext cx="2225100" cy="22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0" name="Google Shape;3350;p379"/>
          <p:cNvPicPr preferRelativeResize="0"/>
          <p:nvPr/>
        </p:nvPicPr>
        <p:blipFill>
          <a:blip r:embed="rId2">
            <a:alphaModFix/>
          </a:blip>
          <a:stretch>
            <a:fillRect/>
          </a:stretch>
        </p:blipFill>
        <p:spPr>
          <a:xfrm>
            <a:off x="6853361" y="1217224"/>
            <a:ext cx="2290639" cy="3826815"/>
          </a:xfrm>
          <a:prstGeom prst="rect">
            <a:avLst/>
          </a:prstGeom>
          <a:noFill/>
          <a:ln>
            <a:noFill/>
          </a:ln>
        </p:spPr>
      </p:pic>
      <p:sp>
        <p:nvSpPr>
          <p:cNvPr id="3351" name="Google Shape;3351;p379"/>
          <p:cNvSpPr/>
          <p:nvPr/>
        </p:nvSpPr>
        <p:spPr>
          <a:xfrm>
            <a:off x="3523527" y="1214100"/>
            <a:ext cx="1119600" cy="29532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2" name="Google Shape;3352;p379"/>
          <p:cNvPicPr preferRelativeResize="0"/>
          <p:nvPr/>
        </p:nvPicPr>
        <p:blipFill>
          <a:blip r:embed="rId3">
            <a:alphaModFix/>
          </a:blip>
          <a:stretch>
            <a:fillRect/>
          </a:stretch>
        </p:blipFill>
        <p:spPr>
          <a:xfrm>
            <a:off x="4616560" y="1216179"/>
            <a:ext cx="2290639" cy="3826815"/>
          </a:xfrm>
          <a:prstGeom prst="rect">
            <a:avLst/>
          </a:prstGeom>
          <a:noFill/>
          <a:ln>
            <a:noFill/>
          </a:ln>
        </p:spPr>
      </p:pic>
      <p:pic>
        <p:nvPicPr>
          <p:cNvPr id="3353" name="Google Shape;3353;p379"/>
          <p:cNvPicPr preferRelativeResize="0"/>
          <p:nvPr/>
        </p:nvPicPr>
        <p:blipFill>
          <a:blip r:embed="rId2">
            <a:alphaModFix/>
          </a:blip>
          <a:stretch>
            <a:fillRect/>
          </a:stretch>
        </p:blipFill>
        <p:spPr>
          <a:xfrm>
            <a:off x="2325923" y="1215149"/>
            <a:ext cx="2290639" cy="3826815"/>
          </a:xfrm>
          <a:prstGeom prst="rect">
            <a:avLst/>
          </a:prstGeom>
          <a:noFill/>
          <a:ln>
            <a:noFill/>
          </a:ln>
        </p:spPr>
      </p:pic>
      <p:pic>
        <p:nvPicPr>
          <p:cNvPr id="3354" name="Google Shape;3354;p379"/>
          <p:cNvPicPr preferRelativeResize="0"/>
          <p:nvPr/>
        </p:nvPicPr>
        <p:blipFill>
          <a:blip r:embed="rId4">
            <a:alphaModFix/>
          </a:blip>
          <a:stretch>
            <a:fillRect/>
          </a:stretch>
        </p:blipFill>
        <p:spPr>
          <a:xfrm>
            <a:off x="0" y="1216176"/>
            <a:ext cx="2290639" cy="3826815"/>
          </a:xfrm>
          <a:prstGeom prst="rect">
            <a:avLst/>
          </a:prstGeom>
          <a:noFill/>
          <a:ln>
            <a:noFill/>
          </a:ln>
        </p:spPr>
      </p:pic>
      <p:sp>
        <p:nvSpPr>
          <p:cNvPr id="3355" name="Google Shape;3355;p379"/>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3356" name="Google Shape;3356;p379"/>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3357" name="Google Shape;3357;p379"/>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3358" name="Google Shape;3358;p379"/>
          <p:cNvSpPr/>
          <p:nvPr/>
        </p:nvSpPr>
        <p:spPr>
          <a:xfrm>
            <a:off x="4616625" y="5038725"/>
            <a:ext cx="2290500" cy="104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79"/>
          <p:cNvSpPr/>
          <p:nvPr/>
        </p:nvSpPr>
        <p:spPr>
          <a:xfrm>
            <a:off x="75" y="5038725"/>
            <a:ext cx="22905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3360" name="Shape 3360"/>
        <p:cNvGrpSpPr/>
        <p:nvPr/>
      </p:nvGrpSpPr>
      <p:grpSpPr>
        <a:xfrm>
          <a:off x="0" y="0"/>
          <a:ext cx="0" cy="0"/>
          <a:chOff x="0" y="0"/>
          <a:chExt cx="0" cy="0"/>
        </a:xfrm>
      </p:grpSpPr>
      <p:sp>
        <p:nvSpPr>
          <p:cNvPr id="3361" name="Google Shape;3361;p380"/>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2" name="Google Shape;3362;p380"/>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3363" name="Google Shape;3363;p380"/>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3364" name="Google Shape;3364;p380"/>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3365" name="Google Shape;3365;p380"/>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3366" name="Google Shape;3366;p380"/>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3367" name="Shape 3367"/>
        <p:cNvGrpSpPr/>
        <p:nvPr/>
      </p:nvGrpSpPr>
      <p:grpSpPr>
        <a:xfrm>
          <a:off x="0" y="0"/>
          <a:ext cx="0" cy="0"/>
          <a:chOff x="0" y="0"/>
          <a:chExt cx="0" cy="0"/>
        </a:xfrm>
      </p:grpSpPr>
      <p:sp>
        <p:nvSpPr>
          <p:cNvPr id="3368" name="Google Shape;3368;p381"/>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3369" name="Google Shape;3369;p381"/>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3370" name="Google Shape;3370;p38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3371" name="Google Shape;3371;p381"/>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fr" sz="1000">
                <a:solidFill>
                  <a:schemeClr val="accent1"/>
                </a:solidFill>
                <a:latin typeface="Montserrat"/>
                <a:ea typeface="Montserrat"/>
                <a:cs typeface="Montserrat"/>
                <a:sym typeface="Montserrat"/>
              </a:rPr>
              <a:t>Event description.</a:t>
            </a:r>
            <a:endParaRPr b="1" sz="1000">
              <a:solidFill>
                <a:schemeClr val="accent1"/>
              </a:solidFill>
              <a:latin typeface="Montserrat"/>
              <a:ea typeface="Montserrat"/>
              <a:cs typeface="Montserrat"/>
              <a:sym typeface="Montserrat"/>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3372" name="Shape 3372"/>
        <p:cNvGrpSpPr/>
        <p:nvPr/>
      </p:nvGrpSpPr>
      <p:grpSpPr>
        <a:xfrm>
          <a:off x="0" y="0"/>
          <a:ext cx="0" cy="0"/>
          <a:chOff x="0" y="0"/>
          <a:chExt cx="0" cy="0"/>
        </a:xfrm>
      </p:grpSpPr>
      <p:sp>
        <p:nvSpPr>
          <p:cNvPr id="3373" name="Google Shape;3373;p382"/>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3374" name="Google Shape;3374;p38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3375" name="Google Shape;3375;p382"/>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3376" name="Shape 3376"/>
        <p:cNvGrpSpPr/>
        <p:nvPr/>
      </p:nvGrpSpPr>
      <p:grpSpPr>
        <a:xfrm>
          <a:off x="0" y="0"/>
          <a:ext cx="0" cy="0"/>
          <a:chOff x="0" y="0"/>
          <a:chExt cx="0" cy="0"/>
        </a:xfrm>
      </p:grpSpPr>
      <p:sp>
        <p:nvSpPr>
          <p:cNvPr id="3377" name="Google Shape;3377;p383"/>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3378" name="Google Shape;3378;p383"/>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3379" name="Google Shape;3379;p38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3380" name="Shape 3380"/>
        <p:cNvGrpSpPr/>
        <p:nvPr/>
      </p:nvGrpSpPr>
      <p:grpSpPr>
        <a:xfrm>
          <a:off x="0" y="0"/>
          <a:ext cx="0" cy="0"/>
          <a:chOff x="0" y="0"/>
          <a:chExt cx="0" cy="0"/>
        </a:xfrm>
      </p:grpSpPr>
      <p:sp>
        <p:nvSpPr>
          <p:cNvPr id="3381" name="Google Shape;3381;p384"/>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3382" name="Shape 3382"/>
        <p:cNvGrpSpPr/>
        <p:nvPr/>
      </p:nvGrpSpPr>
      <p:grpSpPr>
        <a:xfrm>
          <a:off x="0" y="0"/>
          <a:ext cx="0" cy="0"/>
          <a:chOff x="0" y="0"/>
          <a:chExt cx="0" cy="0"/>
        </a:xfrm>
      </p:grpSpPr>
      <p:sp>
        <p:nvSpPr>
          <p:cNvPr id="3383" name="Google Shape;3383;p385"/>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3384" name="Google Shape;3384;p385"/>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9pPr>
          </a:lstStyle>
          <a:p/>
        </p:txBody>
      </p:sp>
      <p:sp>
        <p:nvSpPr>
          <p:cNvPr id="3385" name="Google Shape;3385;p38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386" name="Google Shape;3386;p38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3387" name="Shape 3387"/>
        <p:cNvGrpSpPr/>
        <p:nvPr/>
      </p:nvGrpSpPr>
      <p:grpSpPr>
        <a:xfrm>
          <a:off x="0" y="0"/>
          <a:ext cx="0" cy="0"/>
          <a:chOff x="0" y="0"/>
          <a:chExt cx="0" cy="0"/>
        </a:xfrm>
      </p:grpSpPr>
      <p:sp>
        <p:nvSpPr>
          <p:cNvPr id="3388" name="Google Shape;3388;p386"/>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389" name="Google Shape;3389;p386"/>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3390" name="Google Shape;3390;p38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391" name="Google Shape;3391;p38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3392" name="Shape 3392"/>
        <p:cNvGrpSpPr/>
        <p:nvPr/>
      </p:nvGrpSpPr>
      <p:grpSpPr>
        <a:xfrm>
          <a:off x="0" y="0"/>
          <a:ext cx="0" cy="0"/>
          <a:chOff x="0" y="0"/>
          <a:chExt cx="0" cy="0"/>
        </a:xfrm>
      </p:grpSpPr>
      <p:pic>
        <p:nvPicPr>
          <p:cNvPr id="3393" name="Google Shape;3393;p387"/>
          <p:cNvPicPr preferRelativeResize="0"/>
          <p:nvPr/>
        </p:nvPicPr>
        <p:blipFill rotWithShape="1">
          <a:blip r:embed="rId2">
            <a:alphaModFix/>
          </a:blip>
          <a:srcRect b="0" l="0" r="0" t="0"/>
          <a:stretch/>
        </p:blipFill>
        <p:spPr>
          <a:xfrm>
            <a:off x="4000500" y="0"/>
            <a:ext cx="5143501" cy="5143501"/>
          </a:xfrm>
          <a:prstGeom prst="rect">
            <a:avLst/>
          </a:prstGeom>
          <a:noFill/>
          <a:ln>
            <a:noFill/>
          </a:ln>
        </p:spPr>
      </p:pic>
      <p:sp>
        <p:nvSpPr>
          <p:cNvPr id="3394" name="Google Shape;3394;p387"/>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395" name="Google Shape;3395;p38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396" name="Google Shape;3396;p38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235" name="Shape 235"/>
        <p:cNvGrpSpPr/>
        <p:nvPr/>
      </p:nvGrpSpPr>
      <p:grpSpPr>
        <a:xfrm>
          <a:off x="0" y="0"/>
          <a:ext cx="0" cy="0"/>
          <a:chOff x="0" y="0"/>
          <a:chExt cx="0" cy="0"/>
        </a:xfrm>
      </p:grpSpPr>
      <p:sp>
        <p:nvSpPr>
          <p:cNvPr id="236" name="Google Shape;236;p40"/>
          <p:cNvSpPr/>
          <p:nvPr/>
        </p:nvSpPr>
        <p:spPr>
          <a:xfrm>
            <a:off x="8024400" y="1214104"/>
            <a:ext cx="1119600" cy="392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nvSpPr>
        <p:spPr>
          <a:xfrm>
            <a:off x="6918750" y="4914700"/>
            <a:ext cx="2225100" cy="22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40"/>
          <p:cNvPicPr preferRelativeResize="0"/>
          <p:nvPr/>
        </p:nvPicPr>
        <p:blipFill>
          <a:blip r:embed="rId2">
            <a:alphaModFix/>
          </a:blip>
          <a:stretch>
            <a:fillRect/>
          </a:stretch>
        </p:blipFill>
        <p:spPr>
          <a:xfrm>
            <a:off x="6853361" y="1217224"/>
            <a:ext cx="2290639" cy="3826815"/>
          </a:xfrm>
          <a:prstGeom prst="rect">
            <a:avLst/>
          </a:prstGeom>
          <a:noFill/>
          <a:ln>
            <a:noFill/>
          </a:ln>
        </p:spPr>
      </p:pic>
      <p:sp>
        <p:nvSpPr>
          <p:cNvPr id="239" name="Google Shape;239;p40"/>
          <p:cNvSpPr/>
          <p:nvPr/>
        </p:nvSpPr>
        <p:spPr>
          <a:xfrm>
            <a:off x="3523527" y="1214100"/>
            <a:ext cx="1119600" cy="29532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40"/>
          <p:cNvPicPr preferRelativeResize="0"/>
          <p:nvPr/>
        </p:nvPicPr>
        <p:blipFill>
          <a:blip r:embed="rId3">
            <a:alphaModFix/>
          </a:blip>
          <a:stretch>
            <a:fillRect/>
          </a:stretch>
        </p:blipFill>
        <p:spPr>
          <a:xfrm>
            <a:off x="4616560" y="1216179"/>
            <a:ext cx="2290639" cy="3826815"/>
          </a:xfrm>
          <a:prstGeom prst="rect">
            <a:avLst/>
          </a:prstGeom>
          <a:noFill/>
          <a:ln>
            <a:noFill/>
          </a:ln>
        </p:spPr>
      </p:pic>
      <p:pic>
        <p:nvPicPr>
          <p:cNvPr id="241" name="Google Shape;241;p40"/>
          <p:cNvPicPr preferRelativeResize="0"/>
          <p:nvPr/>
        </p:nvPicPr>
        <p:blipFill>
          <a:blip r:embed="rId2">
            <a:alphaModFix/>
          </a:blip>
          <a:stretch>
            <a:fillRect/>
          </a:stretch>
        </p:blipFill>
        <p:spPr>
          <a:xfrm>
            <a:off x="2325923" y="1215149"/>
            <a:ext cx="2290639" cy="3826815"/>
          </a:xfrm>
          <a:prstGeom prst="rect">
            <a:avLst/>
          </a:prstGeom>
          <a:noFill/>
          <a:ln>
            <a:noFill/>
          </a:ln>
        </p:spPr>
      </p:pic>
      <p:pic>
        <p:nvPicPr>
          <p:cNvPr id="242" name="Google Shape;242;p40"/>
          <p:cNvPicPr preferRelativeResize="0"/>
          <p:nvPr/>
        </p:nvPicPr>
        <p:blipFill>
          <a:blip r:embed="rId4">
            <a:alphaModFix/>
          </a:blip>
          <a:stretch>
            <a:fillRect/>
          </a:stretch>
        </p:blipFill>
        <p:spPr>
          <a:xfrm>
            <a:off x="0" y="1216176"/>
            <a:ext cx="2290639" cy="3826815"/>
          </a:xfrm>
          <a:prstGeom prst="rect">
            <a:avLst/>
          </a:prstGeom>
          <a:noFill/>
          <a:ln>
            <a:noFill/>
          </a:ln>
        </p:spPr>
      </p:pic>
      <p:sp>
        <p:nvSpPr>
          <p:cNvPr id="243" name="Google Shape;243;p40"/>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44" name="Google Shape;244;p40"/>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45" name="Google Shape;245;p40"/>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246" name="Google Shape;246;p40"/>
          <p:cNvSpPr/>
          <p:nvPr/>
        </p:nvSpPr>
        <p:spPr>
          <a:xfrm>
            <a:off x="4616625" y="5038725"/>
            <a:ext cx="2290500" cy="104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0"/>
          <p:cNvSpPr/>
          <p:nvPr/>
        </p:nvSpPr>
        <p:spPr>
          <a:xfrm>
            <a:off x="75" y="5038725"/>
            <a:ext cx="22905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3397" name="Shape 3397"/>
        <p:cNvGrpSpPr/>
        <p:nvPr/>
      </p:nvGrpSpPr>
      <p:grpSpPr>
        <a:xfrm>
          <a:off x="0" y="0"/>
          <a:ext cx="0" cy="0"/>
          <a:chOff x="0" y="0"/>
          <a:chExt cx="0" cy="0"/>
        </a:xfrm>
      </p:grpSpPr>
      <p:sp>
        <p:nvSpPr>
          <p:cNvPr id="3398" name="Google Shape;3398;p388"/>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3399" name="Google Shape;3399;p38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400" name="Google Shape;3400;p38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3401" name="Shape 3401"/>
        <p:cNvGrpSpPr/>
        <p:nvPr/>
      </p:nvGrpSpPr>
      <p:grpSpPr>
        <a:xfrm>
          <a:off x="0" y="0"/>
          <a:ext cx="0" cy="0"/>
          <a:chOff x="0" y="0"/>
          <a:chExt cx="0" cy="0"/>
        </a:xfrm>
      </p:grpSpPr>
      <p:sp>
        <p:nvSpPr>
          <p:cNvPr id="3402" name="Google Shape;3402;p389"/>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accent5"/>
                </a:solidFill>
                <a:latin typeface="Montserrat"/>
                <a:ea typeface="Montserrat"/>
                <a:cs typeface="Montserrat"/>
                <a:sym typeface="Montserrat"/>
              </a:defRPr>
            </a:lvl1pPr>
            <a:lvl2pPr lvl="1" rtl="0" algn="ctr">
              <a:spcBef>
                <a:spcPts val="0"/>
              </a:spcBef>
              <a:spcAft>
                <a:spcPts val="0"/>
              </a:spcAft>
              <a:buNone/>
              <a:defRPr sz="7200">
                <a:solidFill>
                  <a:schemeClr val="accent5"/>
                </a:solidFill>
                <a:latin typeface="Montserrat"/>
                <a:ea typeface="Montserrat"/>
                <a:cs typeface="Montserrat"/>
                <a:sym typeface="Montserrat"/>
              </a:defRPr>
            </a:lvl2pPr>
            <a:lvl3pPr lvl="2" rtl="0" algn="ctr">
              <a:spcBef>
                <a:spcPts val="0"/>
              </a:spcBef>
              <a:spcAft>
                <a:spcPts val="0"/>
              </a:spcAft>
              <a:buNone/>
              <a:defRPr sz="7200">
                <a:solidFill>
                  <a:schemeClr val="accent5"/>
                </a:solidFill>
                <a:latin typeface="Montserrat"/>
                <a:ea typeface="Montserrat"/>
                <a:cs typeface="Montserrat"/>
                <a:sym typeface="Montserrat"/>
              </a:defRPr>
            </a:lvl3pPr>
            <a:lvl4pPr lvl="3" rtl="0" algn="ctr">
              <a:spcBef>
                <a:spcPts val="0"/>
              </a:spcBef>
              <a:spcAft>
                <a:spcPts val="0"/>
              </a:spcAft>
              <a:buNone/>
              <a:defRPr sz="7200">
                <a:solidFill>
                  <a:schemeClr val="accent5"/>
                </a:solidFill>
                <a:latin typeface="Montserrat"/>
                <a:ea typeface="Montserrat"/>
                <a:cs typeface="Montserrat"/>
                <a:sym typeface="Montserrat"/>
              </a:defRPr>
            </a:lvl4pPr>
            <a:lvl5pPr lvl="4" rtl="0" algn="ctr">
              <a:spcBef>
                <a:spcPts val="0"/>
              </a:spcBef>
              <a:spcAft>
                <a:spcPts val="0"/>
              </a:spcAft>
              <a:buNone/>
              <a:defRPr sz="7200">
                <a:solidFill>
                  <a:schemeClr val="accent5"/>
                </a:solidFill>
                <a:latin typeface="Montserrat"/>
                <a:ea typeface="Montserrat"/>
                <a:cs typeface="Montserrat"/>
                <a:sym typeface="Montserrat"/>
              </a:defRPr>
            </a:lvl5pPr>
            <a:lvl6pPr lvl="5" rtl="0" algn="ctr">
              <a:spcBef>
                <a:spcPts val="0"/>
              </a:spcBef>
              <a:spcAft>
                <a:spcPts val="0"/>
              </a:spcAft>
              <a:buNone/>
              <a:defRPr sz="7200">
                <a:solidFill>
                  <a:schemeClr val="accent5"/>
                </a:solidFill>
                <a:latin typeface="Montserrat"/>
                <a:ea typeface="Montserrat"/>
                <a:cs typeface="Montserrat"/>
                <a:sym typeface="Montserrat"/>
              </a:defRPr>
            </a:lvl6pPr>
            <a:lvl7pPr lvl="6" rtl="0" algn="ctr">
              <a:spcBef>
                <a:spcPts val="0"/>
              </a:spcBef>
              <a:spcAft>
                <a:spcPts val="0"/>
              </a:spcAft>
              <a:buNone/>
              <a:defRPr sz="7200">
                <a:solidFill>
                  <a:schemeClr val="accent5"/>
                </a:solidFill>
                <a:latin typeface="Montserrat"/>
                <a:ea typeface="Montserrat"/>
                <a:cs typeface="Montserrat"/>
                <a:sym typeface="Montserrat"/>
              </a:defRPr>
            </a:lvl7pPr>
            <a:lvl8pPr lvl="7" rtl="0" algn="ctr">
              <a:spcBef>
                <a:spcPts val="0"/>
              </a:spcBef>
              <a:spcAft>
                <a:spcPts val="0"/>
              </a:spcAft>
              <a:buNone/>
              <a:defRPr sz="7200">
                <a:solidFill>
                  <a:schemeClr val="accent5"/>
                </a:solidFill>
                <a:latin typeface="Montserrat"/>
                <a:ea typeface="Montserrat"/>
                <a:cs typeface="Montserrat"/>
                <a:sym typeface="Montserrat"/>
              </a:defRPr>
            </a:lvl8pPr>
            <a:lvl9pPr lvl="8" rtl="0" algn="ctr">
              <a:spcBef>
                <a:spcPts val="0"/>
              </a:spcBef>
              <a:spcAft>
                <a:spcPts val="0"/>
              </a:spcAft>
              <a:buNone/>
              <a:defRPr sz="7200">
                <a:solidFill>
                  <a:schemeClr val="accent5"/>
                </a:solidFill>
                <a:latin typeface="Montserrat"/>
                <a:ea typeface="Montserrat"/>
                <a:cs typeface="Montserrat"/>
                <a:sym typeface="Montserrat"/>
              </a:defRPr>
            </a:lvl9pPr>
          </a:lstStyle>
          <a:p/>
        </p:txBody>
      </p:sp>
      <p:sp>
        <p:nvSpPr>
          <p:cNvPr id="3403" name="Google Shape;3403;p38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404" name="Google Shape;3404;p38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3405" name="Shape 3405"/>
        <p:cNvGrpSpPr/>
        <p:nvPr/>
      </p:nvGrpSpPr>
      <p:grpSpPr>
        <a:xfrm>
          <a:off x="0" y="0"/>
          <a:ext cx="0" cy="0"/>
          <a:chOff x="0" y="0"/>
          <a:chExt cx="0" cy="0"/>
        </a:xfrm>
      </p:grpSpPr>
      <p:pic>
        <p:nvPicPr>
          <p:cNvPr id="3406" name="Google Shape;3406;p390"/>
          <p:cNvPicPr preferRelativeResize="0"/>
          <p:nvPr/>
        </p:nvPicPr>
        <p:blipFill rotWithShape="1">
          <a:blip r:embed="rId2">
            <a:alphaModFix/>
          </a:blip>
          <a:srcRect b="28140" l="0" r="0" t="0"/>
          <a:stretch/>
        </p:blipFill>
        <p:spPr>
          <a:xfrm>
            <a:off x="0" y="2057400"/>
            <a:ext cx="2191500" cy="3086100"/>
          </a:xfrm>
          <a:prstGeom prst="rect">
            <a:avLst/>
          </a:prstGeom>
          <a:noFill/>
          <a:ln>
            <a:noFill/>
          </a:ln>
        </p:spPr>
      </p:pic>
      <p:sp>
        <p:nvSpPr>
          <p:cNvPr id="3407" name="Google Shape;3407;p390"/>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3408" name="Google Shape;3408;p39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3409" name="Shape 3409"/>
        <p:cNvGrpSpPr/>
        <p:nvPr/>
      </p:nvGrpSpPr>
      <p:grpSpPr>
        <a:xfrm>
          <a:off x="0" y="0"/>
          <a:ext cx="0" cy="0"/>
          <a:chOff x="0" y="0"/>
          <a:chExt cx="0" cy="0"/>
        </a:xfrm>
      </p:grpSpPr>
      <p:pic>
        <p:nvPicPr>
          <p:cNvPr id="3410" name="Google Shape;3410;p391"/>
          <p:cNvPicPr preferRelativeResize="0"/>
          <p:nvPr/>
        </p:nvPicPr>
        <p:blipFill rotWithShape="1">
          <a:blip r:embed="rId2">
            <a:alphaModFix/>
          </a:blip>
          <a:srcRect b="30793" l="28213" r="28400" t="26017"/>
          <a:stretch/>
        </p:blipFill>
        <p:spPr>
          <a:xfrm>
            <a:off x="6354825" y="1435450"/>
            <a:ext cx="2263000" cy="2252800"/>
          </a:xfrm>
          <a:prstGeom prst="rect">
            <a:avLst/>
          </a:prstGeom>
          <a:noFill/>
          <a:ln>
            <a:noFill/>
          </a:ln>
        </p:spPr>
      </p:pic>
      <p:sp>
        <p:nvSpPr>
          <p:cNvPr id="3411" name="Google Shape;3411;p391"/>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rtl="0">
              <a:spcBef>
                <a:spcPts val="0"/>
              </a:spcBef>
              <a:spcAft>
                <a:spcPts val="0"/>
              </a:spcAft>
              <a:buNone/>
              <a:defRPr sz="12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pic>
        <p:nvPicPr>
          <p:cNvPr id="3412" name="Google Shape;3412;p391"/>
          <p:cNvPicPr preferRelativeResize="0"/>
          <p:nvPr/>
        </p:nvPicPr>
        <p:blipFill rotWithShape="1">
          <a:blip r:embed="rId3">
            <a:alphaModFix/>
          </a:blip>
          <a:srcRect b="0" l="0" r="0" t="0"/>
          <a:stretch/>
        </p:blipFill>
        <p:spPr>
          <a:xfrm>
            <a:off x="0" y="4571525"/>
            <a:ext cx="8585948" cy="570174"/>
          </a:xfrm>
          <a:prstGeom prst="rect">
            <a:avLst/>
          </a:prstGeom>
          <a:noFill/>
          <a:ln>
            <a:noFill/>
          </a:ln>
        </p:spPr>
      </p:pic>
      <p:sp>
        <p:nvSpPr>
          <p:cNvPr id="3413" name="Google Shape;3413;p391"/>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200">
                <a:solidFill>
                  <a:schemeClr val="accent1"/>
                </a:solidFill>
                <a:latin typeface="Montserrat"/>
                <a:ea typeface="Montserrat"/>
                <a:cs typeface="Montserrat"/>
                <a:sym typeface="Montserrat"/>
              </a:rPr>
              <a:t>Innovative technology consulting for business.</a:t>
            </a:r>
            <a:endParaRPr b="1" sz="1200">
              <a:solidFill>
                <a:schemeClr val="accent1"/>
              </a:solidFill>
              <a:latin typeface="Montserrat"/>
              <a:ea typeface="Montserrat"/>
              <a:cs typeface="Montserrat"/>
              <a:sym typeface="Montserrat"/>
            </a:endParaRPr>
          </a:p>
        </p:txBody>
      </p:sp>
      <p:pic>
        <p:nvPicPr>
          <p:cNvPr id="3414" name="Google Shape;3414;p391"/>
          <p:cNvPicPr preferRelativeResize="0"/>
          <p:nvPr/>
        </p:nvPicPr>
        <p:blipFill>
          <a:blip r:embed="rId4">
            <a:alphaModFix/>
          </a:blip>
          <a:stretch>
            <a:fillRect/>
          </a:stretch>
        </p:blipFill>
        <p:spPr>
          <a:xfrm>
            <a:off x="536477" y="292288"/>
            <a:ext cx="1923225" cy="570425"/>
          </a:xfrm>
          <a:prstGeom prst="rect">
            <a:avLst/>
          </a:prstGeom>
          <a:noFill/>
          <a:ln>
            <a:noFill/>
          </a:ln>
        </p:spPr>
      </p:pic>
      <p:sp>
        <p:nvSpPr>
          <p:cNvPr id="3415" name="Google Shape;3415;p391"/>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3416" name="Google Shape;3416;p391"/>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417" name="Google Shape;3417;p39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3418" name="Shape 3418"/>
        <p:cNvGrpSpPr/>
        <p:nvPr/>
      </p:nvGrpSpPr>
      <p:grpSpPr>
        <a:xfrm>
          <a:off x="0" y="0"/>
          <a:ext cx="0" cy="0"/>
          <a:chOff x="0" y="0"/>
          <a:chExt cx="0" cy="0"/>
        </a:xfrm>
      </p:grpSpPr>
      <p:pic>
        <p:nvPicPr>
          <p:cNvPr id="3419" name="Google Shape;3419;p392"/>
          <p:cNvPicPr preferRelativeResize="0"/>
          <p:nvPr/>
        </p:nvPicPr>
        <p:blipFill rotWithShape="1">
          <a:blip r:embed="rId2">
            <a:alphaModFix/>
          </a:blip>
          <a:srcRect b="0" l="39" r="39" t="0"/>
          <a:stretch/>
        </p:blipFill>
        <p:spPr>
          <a:xfrm>
            <a:off x="3760" y="0"/>
            <a:ext cx="9136483" cy="5143500"/>
          </a:xfrm>
          <a:prstGeom prst="rect">
            <a:avLst/>
          </a:prstGeom>
          <a:noFill/>
          <a:ln>
            <a:noFill/>
          </a:ln>
        </p:spPr>
      </p:pic>
      <p:sp>
        <p:nvSpPr>
          <p:cNvPr id="3420" name="Google Shape;3420;p39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3421" name="Shape 3421"/>
        <p:cNvGrpSpPr/>
        <p:nvPr/>
      </p:nvGrpSpPr>
      <p:grpSpPr>
        <a:xfrm>
          <a:off x="0" y="0"/>
          <a:ext cx="0" cy="0"/>
          <a:chOff x="0" y="0"/>
          <a:chExt cx="0" cy="0"/>
        </a:xfrm>
      </p:grpSpPr>
      <p:pic>
        <p:nvPicPr>
          <p:cNvPr id="3422" name="Google Shape;3422;p393"/>
          <p:cNvPicPr preferRelativeResize="0"/>
          <p:nvPr/>
        </p:nvPicPr>
        <p:blipFill rotWithShape="1">
          <a:blip r:embed="rId2">
            <a:alphaModFix/>
          </a:blip>
          <a:srcRect b="0" l="88039" r="0" t="0"/>
          <a:stretch/>
        </p:blipFill>
        <p:spPr>
          <a:xfrm>
            <a:off x="8435173" y="1807175"/>
            <a:ext cx="708828" cy="3336326"/>
          </a:xfrm>
          <a:prstGeom prst="rect">
            <a:avLst/>
          </a:prstGeom>
          <a:noFill/>
          <a:ln>
            <a:noFill/>
          </a:ln>
        </p:spPr>
      </p:pic>
      <p:sp>
        <p:nvSpPr>
          <p:cNvPr id="3423" name="Google Shape;3423;p393"/>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3424" name="Google Shape;3424;p393"/>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425" name="Google Shape;3425;p393"/>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3426" name="Google Shape;3426;p39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427" name="Google Shape;3427;p39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3428" name="Shape 3428"/>
        <p:cNvGrpSpPr/>
        <p:nvPr/>
      </p:nvGrpSpPr>
      <p:grpSpPr>
        <a:xfrm>
          <a:off x="0" y="0"/>
          <a:ext cx="0" cy="0"/>
          <a:chOff x="0" y="0"/>
          <a:chExt cx="0" cy="0"/>
        </a:xfrm>
      </p:grpSpPr>
      <p:pic>
        <p:nvPicPr>
          <p:cNvPr id="3429" name="Google Shape;3429;p394"/>
          <p:cNvPicPr preferRelativeResize="0"/>
          <p:nvPr/>
        </p:nvPicPr>
        <p:blipFill>
          <a:blip r:embed="rId2">
            <a:alphaModFix/>
          </a:blip>
          <a:stretch>
            <a:fillRect/>
          </a:stretch>
        </p:blipFill>
        <p:spPr>
          <a:xfrm>
            <a:off x="7350400" y="1806608"/>
            <a:ext cx="1793599" cy="3336891"/>
          </a:xfrm>
          <a:prstGeom prst="rect">
            <a:avLst/>
          </a:prstGeom>
          <a:noFill/>
          <a:ln>
            <a:noFill/>
          </a:ln>
        </p:spPr>
      </p:pic>
      <p:pic>
        <p:nvPicPr>
          <p:cNvPr id="3430" name="Google Shape;3430;p394"/>
          <p:cNvPicPr preferRelativeResize="0"/>
          <p:nvPr/>
        </p:nvPicPr>
        <p:blipFill rotWithShape="1">
          <a:blip r:embed="rId2">
            <a:alphaModFix/>
          </a:blip>
          <a:srcRect b="9" l="0" r="0" t="9"/>
          <a:stretch/>
        </p:blipFill>
        <p:spPr>
          <a:xfrm>
            <a:off x="7350388" y="1807175"/>
            <a:ext cx="1793613" cy="3336326"/>
          </a:xfrm>
          <a:prstGeom prst="rect">
            <a:avLst/>
          </a:prstGeom>
          <a:noFill/>
          <a:ln>
            <a:noFill/>
          </a:ln>
        </p:spPr>
      </p:pic>
      <p:sp>
        <p:nvSpPr>
          <p:cNvPr id="3431" name="Google Shape;3431;p39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432" name="Google Shape;3432;p39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433" name="Google Shape;3433;p39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434" name="Google Shape;3434;p39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435" name="Google Shape;3435;p39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3436" name="Shape 3436"/>
        <p:cNvGrpSpPr/>
        <p:nvPr/>
      </p:nvGrpSpPr>
      <p:grpSpPr>
        <a:xfrm>
          <a:off x="0" y="0"/>
          <a:ext cx="0" cy="0"/>
          <a:chOff x="0" y="0"/>
          <a:chExt cx="0" cy="0"/>
        </a:xfrm>
      </p:grpSpPr>
      <p:pic>
        <p:nvPicPr>
          <p:cNvPr id="3437" name="Google Shape;3437;p395"/>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3438" name="Google Shape;3438;p39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3439" name="Google Shape;3439;p395"/>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440" name="Google Shape;3440;p395"/>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3441" name="Google Shape;3441;p39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442" name="Google Shape;3442;p39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3443" name="Shape 3443"/>
        <p:cNvGrpSpPr/>
        <p:nvPr/>
      </p:nvGrpSpPr>
      <p:grpSpPr>
        <a:xfrm>
          <a:off x="0" y="0"/>
          <a:ext cx="0" cy="0"/>
          <a:chOff x="0" y="0"/>
          <a:chExt cx="0" cy="0"/>
        </a:xfrm>
      </p:grpSpPr>
      <p:pic>
        <p:nvPicPr>
          <p:cNvPr id="3444" name="Google Shape;3444;p396"/>
          <p:cNvPicPr preferRelativeResize="0"/>
          <p:nvPr/>
        </p:nvPicPr>
        <p:blipFill rotWithShape="1">
          <a:blip r:embed="rId2">
            <a:alphaModFix/>
          </a:blip>
          <a:srcRect b="29" l="0" r="0" t="39"/>
          <a:stretch/>
        </p:blipFill>
        <p:spPr>
          <a:xfrm>
            <a:off x="6892243" y="2346254"/>
            <a:ext cx="2251759" cy="450991"/>
          </a:xfrm>
          <a:prstGeom prst="rect">
            <a:avLst/>
          </a:prstGeom>
          <a:noFill/>
          <a:ln>
            <a:noFill/>
          </a:ln>
        </p:spPr>
      </p:pic>
      <p:sp>
        <p:nvSpPr>
          <p:cNvPr id="3445" name="Google Shape;3445;p396"/>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446" name="Google Shape;3446;p396"/>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447" name="Google Shape;3447;p39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448" name="Google Shape;3448;p39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449" name="Google Shape;3449;p396"/>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3450" name="Shape 3450"/>
        <p:cNvGrpSpPr/>
        <p:nvPr/>
      </p:nvGrpSpPr>
      <p:grpSpPr>
        <a:xfrm>
          <a:off x="0" y="0"/>
          <a:ext cx="0" cy="0"/>
          <a:chOff x="0" y="0"/>
          <a:chExt cx="0" cy="0"/>
        </a:xfrm>
      </p:grpSpPr>
      <p:pic>
        <p:nvPicPr>
          <p:cNvPr id="3451" name="Google Shape;3451;p397"/>
          <p:cNvPicPr preferRelativeResize="0"/>
          <p:nvPr/>
        </p:nvPicPr>
        <p:blipFill>
          <a:blip r:embed="rId2">
            <a:alphaModFix/>
          </a:blip>
          <a:stretch>
            <a:fillRect/>
          </a:stretch>
        </p:blipFill>
        <p:spPr>
          <a:xfrm>
            <a:off x="6892243" y="1445871"/>
            <a:ext cx="2251760" cy="2251760"/>
          </a:xfrm>
          <a:prstGeom prst="rect">
            <a:avLst/>
          </a:prstGeom>
          <a:noFill/>
          <a:ln>
            <a:noFill/>
          </a:ln>
        </p:spPr>
      </p:pic>
      <p:sp>
        <p:nvSpPr>
          <p:cNvPr id="3452" name="Google Shape;3452;p397"/>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453" name="Google Shape;3453;p397"/>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454" name="Google Shape;3454;p39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455" name="Google Shape;3455;p39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456" name="Google Shape;3456;p397"/>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248" name="Shape 248"/>
        <p:cNvGrpSpPr/>
        <p:nvPr/>
      </p:nvGrpSpPr>
      <p:grpSpPr>
        <a:xfrm>
          <a:off x="0" y="0"/>
          <a:ext cx="0" cy="0"/>
          <a:chOff x="0" y="0"/>
          <a:chExt cx="0" cy="0"/>
        </a:xfrm>
      </p:grpSpPr>
      <p:sp>
        <p:nvSpPr>
          <p:cNvPr id="249" name="Google Shape;249;p41"/>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41"/>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251" name="Google Shape;251;p41"/>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252" name="Google Shape;252;p41"/>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53" name="Google Shape;253;p41"/>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54" name="Google Shape;254;p41"/>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3457" name="Shape 3457"/>
        <p:cNvGrpSpPr/>
        <p:nvPr/>
      </p:nvGrpSpPr>
      <p:grpSpPr>
        <a:xfrm>
          <a:off x="0" y="0"/>
          <a:ext cx="0" cy="0"/>
          <a:chOff x="0" y="0"/>
          <a:chExt cx="0" cy="0"/>
        </a:xfrm>
      </p:grpSpPr>
      <p:pic>
        <p:nvPicPr>
          <p:cNvPr id="3458" name="Google Shape;3458;p398"/>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3459" name="Google Shape;3459;p398"/>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460" name="Google Shape;3460;p398"/>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461" name="Google Shape;3461;p398"/>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pic>
        <p:nvPicPr>
          <p:cNvPr id="3462" name="Google Shape;3462;p39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463" name="Google Shape;3463;p39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3464" name="Shape 3464"/>
        <p:cNvGrpSpPr/>
        <p:nvPr/>
      </p:nvGrpSpPr>
      <p:grpSpPr>
        <a:xfrm>
          <a:off x="0" y="0"/>
          <a:ext cx="0" cy="0"/>
          <a:chOff x="0" y="0"/>
          <a:chExt cx="0" cy="0"/>
        </a:xfrm>
      </p:grpSpPr>
      <p:pic>
        <p:nvPicPr>
          <p:cNvPr id="3465" name="Google Shape;3465;p399"/>
          <p:cNvPicPr preferRelativeResize="0"/>
          <p:nvPr/>
        </p:nvPicPr>
        <p:blipFill rotWithShape="1">
          <a:blip r:embed="rId2">
            <a:alphaModFix/>
          </a:blip>
          <a:srcRect b="19" l="0" r="0" t="19"/>
          <a:stretch/>
        </p:blipFill>
        <p:spPr>
          <a:xfrm>
            <a:off x="7103565" y="1807175"/>
            <a:ext cx="2040434" cy="3327096"/>
          </a:xfrm>
          <a:prstGeom prst="rect">
            <a:avLst/>
          </a:prstGeom>
          <a:noFill/>
          <a:ln>
            <a:noFill/>
          </a:ln>
        </p:spPr>
      </p:pic>
      <p:sp>
        <p:nvSpPr>
          <p:cNvPr id="3466" name="Google Shape;3466;p399"/>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467" name="Google Shape;3467;p399"/>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468" name="Google Shape;3468;p399"/>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
        <p:nvSpPr>
          <p:cNvPr id="3469" name="Google Shape;3469;p39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470" name="Google Shape;3470;p39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3471" name="Shape 3471"/>
        <p:cNvGrpSpPr/>
        <p:nvPr/>
      </p:nvGrpSpPr>
      <p:grpSpPr>
        <a:xfrm>
          <a:off x="0" y="0"/>
          <a:ext cx="0" cy="0"/>
          <a:chOff x="0" y="0"/>
          <a:chExt cx="0" cy="0"/>
        </a:xfrm>
      </p:grpSpPr>
      <p:pic>
        <p:nvPicPr>
          <p:cNvPr id="3472" name="Google Shape;3472;p400"/>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3473" name="Google Shape;3473;p400"/>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
        <p:nvSpPr>
          <p:cNvPr id="3474" name="Google Shape;3474;p400"/>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3475" name="Google Shape;3475;p40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476" name="Google Shape;3476;p40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3477" name="Shape 3477"/>
        <p:cNvGrpSpPr/>
        <p:nvPr/>
      </p:nvGrpSpPr>
      <p:grpSpPr>
        <a:xfrm>
          <a:off x="0" y="0"/>
          <a:ext cx="0" cy="0"/>
          <a:chOff x="0" y="0"/>
          <a:chExt cx="0" cy="0"/>
        </a:xfrm>
      </p:grpSpPr>
      <p:pic>
        <p:nvPicPr>
          <p:cNvPr id="3478" name="Google Shape;3478;p401"/>
          <p:cNvPicPr preferRelativeResize="0"/>
          <p:nvPr/>
        </p:nvPicPr>
        <p:blipFill rotWithShape="1">
          <a:blip r:embed="rId2">
            <a:alphaModFix/>
          </a:blip>
          <a:srcRect b="0" l="0" r="43515" t="0"/>
          <a:stretch/>
        </p:blipFill>
        <p:spPr>
          <a:xfrm rot="10800000">
            <a:off x="0" y="0"/>
            <a:ext cx="3340826" cy="5143501"/>
          </a:xfrm>
          <a:prstGeom prst="rect">
            <a:avLst/>
          </a:prstGeom>
          <a:noFill/>
          <a:ln>
            <a:noFill/>
          </a:ln>
        </p:spPr>
      </p:pic>
      <p:sp>
        <p:nvSpPr>
          <p:cNvPr id="3479" name="Google Shape;3479;p401"/>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pic>
        <p:nvPicPr>
          <p:cNvPr id="3480" name="Google Shape;3480;p40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481" name="Google Shape;3481;p40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3482" name="Shape 3482"/>
        <p:cNvGrpSpPr/>
        <p:nvPr/>
      </p:nvGrpSpPr>
      <p:grpSpPr>
        <a:xfrm>
          <a:off x="0" y="0"/>
          <a:ext cx="0" cy="0"/>
          <a:chOff x="0" y="0"/>
          <a:chExt cx="0" cy="0"/>
        </a:xfrm>
      </p:grpSpPr>
      <p:pic>
        <p:nvPicPr>
          <p:cNvPr id="3483" name="Google Shape;3483;p402"/>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3484" name="Google Shape;3484;p402"/>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p:txBody>
      </p:sp>
      <p:sp>
        <p:nvSpPr>
          <p:cNvPr id="3485" name="Google Shape;3485;p402"/>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486" name="Google Shape;3486;p40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487" name="Google Shape;3487;p40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3488" name="Shape 3488"/>
        <p:cNvGrpSpPr/>
        <p:nvPr/>
      </p:nvGrpSpPr>
      <p:grpSpPr>
        <a:xfrm>
          <a:off x="0" y="0"/>
          <a:ext cx="0" cy="0"/>
          <a:chOff x="0" y="0"/>
          <a:chExt cx="0" cy="0"/>
        </a:xfrm>
      </p:grpSpPr>
      <p:pic>
        <p:nvPicPr>
          <p:cNvPr id="3489" name="Google Shape;3489;p403"/>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3490" name="Google Shape;3490;p403"/>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491" name="Google Shape;3491;p40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492" name="Google Shape;3492;p40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3493" name="Shape 3493"/>
        <p:cNvGrpSpPr/>
        <p:nvPr/>
      </p:nvGrpSpPr>
      <p:grpSpPr>
        <a:xfrm>
          <a:off x="0" y="0"/>
          <a:ext cx="0" cy="0"/>
          <a:chOff x="0" y="0"/>
          <a:chExt cx="0" cy="0"/>
        </a:xfrm>
      </p:grpSpPr>
      <p:pic>
        <p:nvPicPr>
          <p:cNvPr id="3494" name="Google Shape;3494;p404"/>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3495" name="Google Shape;3495;p404"/>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496" name="Google Shape;3496;p40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497" name="Google Shape;3497;p40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3498" name="Shape 3498"/>
        <p:cNvGrpSpPr/>
        <p:nvPr/>
      </p:nvGrpSpPr>
      <p:grpSpPr>
        <a:xfrm>
          <a:off x="0" y="0"/>
          <a:ext cx="0" cy="0"/>
          <a:chOff x="0" y="0"/>
          <a:chExt cx="0" cy="0"/>
        </a:xfrm>
      </p:grpSpPr>
      <p:pic>
        <p:nvPicPr>
          <p:cNvPr id="3499" name="Google Shape;3499;p405"/>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3500" name="Google Shape;3500;p405"/>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9pPr>
          </a:lstStyle>
          <a:p/>
        </p:txBody>
      </p:sp>
      <p:sp>
        <p:nvSpPr>
          <p:cNvPr id="3501" name="Google Shape;3501;p405"/>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502" name="Google Shape;3502;p40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03" name="Google Shape;3503;p40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3504" name="Shape 3504"/>
        <p:cNvGrpSpPr/>
        <p:nvPr/>
      </p:nvGrpSpPr>
      <p:grpSpPr>
        <a:xfrm>
          <a:off x="0" y="0"/>
          <a:ext cx="0" cy="0"/>
          <a:chOff x="0" y="0"/>
          <a:chExt cx="0" cy="0"/>
        </a:xfrm>
      </p:grpSpPr>
      <p:pic>
        <p:nvPicPr>
          <p:cNvPr id="3505" name="Google Shape;3505;p406"/>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3506" name="Google Shape;3506;p406"/>
          <p:cNvPicPr preferRelativeResize="0"/>
          <p:nvPr/>
        </p:nvPicPr>
        <p:blipFill>
          <a:blip r:embed="rId3">
            <a:alphaModFix/>
          </a:blip>
          <a:stretch>
            <a:fillRect/>
          </a:stretch>
        </p:blipFill>
        <p:spPr>
          <a:xfrm>
            <a:off x="0" y="-1"/>
            <a:ext cx="8369900" cy="5143501"/>
          </a:xfrm>
          <a:prstGeom prst="rect">
            <a:avLst/>
          </a:prstGeom>
          <a:noFill/>
          <a:ln>
            <a:noFill/>
          </a:ln>
        </p:spPr>
      </p:pic>
      <p:sp>
        <p:nvSpPr>
          <p:cNvPr id="3507" name="Google Shape;3507;p406"/>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508" name="Google Shape;3508;p406"/>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3509" name="Google Shape;3509;p40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10" name="Google Shape;3510;p406"/>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3511" name="Shape 3511"/>
        <p:cNvGrpSpPr/>
        <p:nvPr/>
      </p:nvGrpSpPr>
      <p:grpSpPr>
        <a:xfrm>
          <a:off x="0" y="0"/>
          <a:ext cx="0" cy="0"/>
          <a:chOff x="0" y="0"/>
          <a:chExt cx="0" cy="0"/>
        </a:xfrm>
      </p:grpSpPr>
      <p:pic>
        <p:nvPicPr>
          <p:cNvPr id="3512" name="Google Shape;3512;p407"/>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3513" name="Google Shape;3513;p407"/>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3514" name="Google Shape;3514;p407"/>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515" name="Google Shape;3515;p40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16" name="Google Shape;3516;p407"/>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255" name="Shape 255"/>
        <p:cNvGrpSpPr/>
        <p:nvPr/>
      </p:nvGrpSpPr>
      <p:grpSpPr>
        <a:xfrm>
          <a:off x="0" y="0"/>
          <a:ext cx="0" cy="0"/>
          <a:chOff x="0" y="0"/>
          <a:chExt cx="0" cy="0"/>
        </a:xfrm>
      </p:grpSpPr>
      <p:sp>
        <p:nvSpPr>
          <p:cNvPr id="256" name="Google Shape;256;p42"/>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57" name="Google Shape;257;p42"/>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58" name="Google Shape;258;p4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259" name="Google Shape;259;p42"/>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fr" sz="1000">
                <a:solidFill>
                  <a:schemeClr val="accent1"/>
                </a:solidFill>
                <a:latin typeface="Montserrat"/>
                <a:ea typeface="Montserrat"/>
                <a:cs typeface="Montserrat"/>
                <a:sym typeface="Montserrat"/>
              </a:rPr>
              <a:t>Event description.</a:t>
            </a:r>
            <a:endParaRPr b="1" sz="1000">
              <a:solidFill>
                <a:schemeClr val="accent1"/>
              </a:solidFill>
              <a:latin typeface="Montserrat"/>
              <a:ea typeface="Montserrat"/>
              <a:cs typeface="Montserrat"/>
              <a:sym typeface="Montserrat"/>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3517" name="Shape 3517"/>
        <p:cNvGrpSpPr/>
        <p:nvPr/>
      </p:nvGrpSpPr>
      <p:grpSpPr>
        <a:xfrm>
          <a:off x="0" y="0"/>
          <a:ext cx="0" cy="0"/>
          <a:chOff x="0" y="0"/>
          <a:chExt cx="0" cy="0"/>
        </a:xfrm>
      </p:grpSpPr>
      <p:pic>
        <p:nvPicPr>
          <p:cNvPr id="3518" name="Google Shape;3518;p408"/>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3519" name="Google Shape;3519;p408"/>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3520" name="Google Shape;3520;p408"/>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521" name="Google Shape;3521;p40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22" name="Google Shape;3522;p408"/>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3523" name="Shape 3523"/>
        <p:cNvGrpSpPr/>
        <p:nvPr/>
      </p:nvGrpSpPr>
      <p:grpSpPr>
        <a:xfrm>
          <a:off x="0" y="0"/>
          <a:ext cx="0" cy="0"/>
          <a:chOff x="0" y="0"/>
          <a:chExt cx="0" cy="0"/>
        </a:xfrm>
      </p:grpSpPr>
      <p:pic>
        <p:nvPicPr>
          <p:cNvPr id="3524" name="Google Shape;3524;p409"/>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3525" name="Google Shape;3525;p409"/>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3526" name="Google Shape;3526;p409"/>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3527" name="Google Shape;3527;p409"/>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chemeClr val="accent1"/>
                </a:solidFill>
                <a:latin typeface="Montserrat"/>
                <a:ea typeface="Montserrat"/>
                <a:cs typeface="Montserrat"/>
                <a:sym typeface="Montserrat"/>
              </a:defRPr>
            </a:lvl1pPr>
            <a:lvl2pPr lvl="1" rtl="0">
              <a:spcBef>
                <a:spcPts val="0"/>
              </a:spcBef>
              <a:spcAft>
                <a:spcPts val="0"/>
              </a:spcAft>
              <a:buNone/>
              <a:defRPr b="1">
                <a:solidFill>
                  <a:schemeClr val="accent1"/>
                </a:solidFill>
                <a:latin typeface="Montserrat"/>
                <a:ea typeface="Montserrat"/>
                <a:cs typeface="Montserrat"/>
                <a:sym typeface="Montserrat"/>
              </a:defRPr>
            </a:lvl2pPr>
            <a:lvl3pPr lvl="2" rtl="0">
              <a:spcBef>
                <a:spcPts val="0"/>
              </a:spcBef>
              <a:spcAft>
                <a:spcPts val="0"/>
              </a:spcAft>
              <a:buNone/>
              <a:defRPr b="1">
                <a:solidFill>
                  <a:schemeClr val="accent1"/>
                </a:solidFill>
                <a:latin typeface="Montserrat"/>
                <a:ea typeface="Montserrat"/>
                <a:cs typeface="Montserrat"/>
                <a:sym typeface="Montserrat"/>
              </a:defRPr>
            </a:lvl3pPr>
            <a:lvl4pPr lvl="3" rtl="0">
              <a:spcBef>
                <a:spcPts val="0"/>
              </a:spcBef>
              <a:spcAft>
                <a:spcPts val="0"/>
              </a:spcAft>
              <a:buNone/>
              <a:defRPr b="1">
                <a:solidFill>
                  <a:schemeClr val="accent1"/>
                </a:solidFill>
                <a:latin typeface="Montserrat"/>
                <a:ea typeface="Montserrat"/>
                <a:cs typeface="Montserrat"/>
                <a:sym typeface="Montserrat"/>
              </a:defRPr>
            </a:lvl4pPr>
            <a:lvl5pPr lvl="4" rtl="0">
              <a:spcBef>
                <a:spcPts val="0"/>
              </a:spcBef>
              <a:spcAft>
                <a:spcPts val="0"/>
              </a:spcAft>
              <a:buNone/>
              <a:defRPr b="1">
                <a:solidFill>
                  <a:schemeClr val="accent1"/>
                </a:solidFill>
                <a:latin typeface="Montserrat"/>
                <a:ea typeface="Montserrat"/>
                <a:cs typeface="Montserrat"/>
                <a:sym typeface="Montserrat"/>
              </a:defRPr>
            </a:lvl5pPr>
            <a:lvl6pPr lvl="5" rtl="0">
              <a:spcBef>
                <a:spcPts val="0"/>
              </a:spcBef>
              <a:spcAft>
                <a:spcPts val="0"/>
              </a:spcAft>
              <a:buNone/>
              <a:defRPr b="1">
                <a:solidFill>
                  <a:schemeClr val="accent1"/>
                </a:solidFill>
                <a:latin typeface="Montserrat"/>
                <a:ea typeface="Montserrat"/>
                <a:cs typeface="Montserrat"/>
                <a:sym typeface="Montserrat"/>
              </a:defRPr>
            </a:lvl6pPr>
            <a:lvl7pPr lvl="6" rtl="0">
              <a:spcBef>
                <a:spcPts val="0"/>
              </a:spcBef>
              <a:spcAft>
                <a:spcPts val="0"/>
              </a:spcAft>
              <a:buNone/>
              <a:defRPr b="1">
                <a:solidFill>
                  <a:schemeClr val="accent1"/>
                </a:solidFill>
                <a:latin typeface="Montserrat"/>
                <a:ea typeface="Montserrat"/>
                <a:cs typeface="Montserrat"/>
                <a:sym typeface="Montserrat"/>
              </a:defRPr>
            </a:lvl7pPr>
            <a:lvl8pPr lvl="7" rtl="0">
              <a:spcBef>
                <a:spcPts val="0"/>
              </a:spcBef>
              <a:spcAft>
                <a:spcPts val="0"/>
              </a:spcAft>
              <a:buNone/>
              <a:defRPr b="1">
                <a:solidFill>
                  <a:schemeClr val="accent1"/>
                </a:solidFill>
                <a:latin typeface="Montserrat"/>
                <a:ea typeface="Montserrat"/>
                <a:cs typeface="Montserrat"/>
                <a:sym typeface="Montserrat"/>
              </a:defRPr>
            </a:lvl8pPr>
            <a:lvl9pPr lvl="8" rtl="0">
              <a:spcBef>
                <a:spcPts val="0"/>
              </a:spcBef>
              <a:spcAft>
                <a:spcPts val="0"/>
              </a:spcAft>
              <a:buNone/>
              <a:defRPr b="1">
                <a:solidFill>
                  <a:schemeClr val="accent1"/>
                </a:solidFill>
                <a:latin typeface="Montserrat"/>
                <a:ea typeface="Montserrat"/>
                <a:cs typeface="Montserrat"/>
                <a:sym typeface="Montserrat"/>
              </a:defRPr>
            </a:lvl9pPr>
          </a:lstStyle>
          <a:p/>
        </p:txBody>
      </p:sp>
      <p:sp>
        <p:nvSpPr>
          <p:cNvPr id="3528" name="Google Shape;3528;p409"/>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3529" name="Google Shape;3529;p40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30" name="Google Shape;3530;p409"/>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3531" name="Google Shape;3531;p409"/>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3532" name="Shape 3532"/>
        <p:cNvGrpSpPr/>
        <p:nvPr/>
      </p:nvGrpSpPr>
      <p:grpSpPr>
        <a:xfrm>
          <a:off x="0" y="0"/>
          <a:ext cx="0" cy="0"/>
          <a:chOff x="0" y="0"/>
          <a:chExt cx="0" cy="0"/>
        </a:xfrm>
      </p:grpSpPr>
      <p:sp>
        <p:nvSpPr>
          <p:cNvPr id="3533" name="Google Shape;3533;p410"/>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534" name="Google Shape;3534;p410"/>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dk2"/>
                </a:solidFill>
                <a:latin typeface="Montserrat"/>
                <a:ea typeface="Montserrat"/>
                <a:cs typeface="Montserrat"/>
                <a:sym typeface="Montserrat"/>
              </a:defRPr>
            </a:lvl1pPr>
            <a:lvl2pPr lvl="1" rtl="0">
              <a:spcBef>
                <a:spcPts val="0"/>
              </a:spcBef>
              <a:spcAft>
                <a:spcPts val="0"/>
              </a:spcAft>
              <a:buNone/>
              <a:defRPr sz="1000">
                <a:solidFill>
                  <a:schemeClr val="dk2"/>
                </a:solidFill>
                <a:latin typeface="Montserrat"/>
                <a:ea typeface="Montserrat"/>
                <a:cs typeface="Montserrat"/>
                <a:sym typeface="Montserrat"/>
              </a:defRPr>
            </a:lvl2pPr>
            <a:lvl3pPr lvl="2" rtl="0">
              <a:spcBef>
                <a:spcPts val="0"/>
              </a:spcBef>
              <a:spcAft>
                <a:spcPts val="0"/>
              </a:spcAft>
              <a:buNone/>
              <a:defRPr sz="1000">
                <a:solidFill>
                  <a:schemeClr val="dk2"/>
                </a:solidFill>
                <a:latin typeface="Montserrat"/>
                <a:ea typeface="Montserrat"/>
                <a:cs typeface="Montserrat"/>
                <a:sym typeface="Montserrat"/>
              </a:defRPr>
            </a:lvl3pPr>
            <a:lvl4pPr lvl="3" rtl="0">
              <a:spcBef>
                <a:spcPts val="0"/>
              </a:spcBef>
              <a:spcAft>
                <a:spcPts val="0"/>
              </a:spcAft>
              <a:buNone/>
              <a:defRPr sz="1000">
                <a:solidFill>
                  <a:schemeClr val="dk2"/>
                </a:solidFill>
                <a:latin typeface="Montserrat"/>
                <a:ea typeface="Montserrat"/>
                <a:cs typeface="Montserrat"/>
                <a:sym typeface="Montserrat"/>
              </a:defRPr>
            </a:lvl4pPr>
            <a:lvl5pPr lvl="4" rtl="0">
              <a:spcBef>
                <a:spcPts val="0"/>
              </a:spcBef>
              <a:spcAft>
                <a:spcPts val="0"/>
              </a:spcAft>
              <a:buNone/>
              <a:defRPr sz="1000">
                <a:solidFill>
                  <a:schemeClr val="dk2"/>
                </a:solidFill>
                <a:latin typeface="Montserrat"/>
                <a:ea typeface="Montserrat"/>
                <a:cs typeface="Montserrat"/>
                <a:sym typeface="Montserrat"/>
              </a:defRPr>
            </a:lvl5pPr>
            <a:lvl6pPr lvl="5" rtl="0">
              <a:spcBef>
                <a:spcPts val="0"/>
              </a:spcBef>
              <a:spcAft>
                <a:spcPts val="0"/>
              </a:spcAft>
              <a:buNone/>
              <a:defRPr sz="1000">
                <a:solidFill>
                  <a:schemeClr val="dk2"/>
                </a:solidFill>
                <a:latin typeface="Montserrat"/>
                <a:ea typeface="Montserrat"/>
                <a:cs typeface="Montserrat"/>
                <a:sym typeface="Montserrat"/>
              </a:defRPr>
            </a:lvl6pPr>
            <a:lvl7pPr lvl="6" rtl="0">
              <a:spcBef>
                <a:spcPts val="0"/>
              </a:spcBef>
              <a:spcAft>
                <a:spcPts val="0"/>
              </a:spcAft>
              <a:buNone/>
              <a:defRPr sz="1000">
                <a:solidFill>
                  <a:schemeClr val="dk2"/>
                </a:solidFill>
                <a:latin typeface="Montserrat"/>
                <a:ea typeface="Montserrat"/>
                <a:cs typeface="Montserrat"/>
                <a:sym typeface="Montserrat"/>
              </a:defRPr>
            </a:lvl7pPr>
            <a:lvl8pPr lvl="7" rtl="0">
              <a:spcBef>
                <a:spcPts val="0"/>
              </a:spcBef>
              <a:spcAft>
                <a:spcPts val="0"/>
              </a:spcAft>
              <a:buNone/>
              <a:defRPr sz="1000">
                <a:solidFill>
                  <a:schemeClr val="dk2"/>
                </a:solidFill>
                <a:latin typeface="Montserrat"/>
                <a:ea typeface="Montserrat"/>
                <a:cs typeface="Montserrat"/>
                <a:sym typeface="Montserrat"/>
              </a:defRPr>
            </a:lvl8pPr>
            <a:lvl9pPr lvl="8" rtl="0">
              <a:spcBef>
                <a:spcPts val="0"/>
              </a:spcBef>
              <a:spcAft>
                <a:spcPts val="0"/>
              </a:spcAft>
              <a:buNone/>
              <a:defRPr sz="1000">
                <a:solidFill>
                  <a:schemeClr val="dk2"/>
                </a:solidFill>
                <a:latin typeface="Montserrat"/>
                <a:ea typeface="Montserrat"/>
                <a:cs typeface="Montserrat"/>
                <a:sym typeface="Montserrat"/>
              </a:defRPr>
            </a:lvl9pPr>
          </a:lstStyle>
          <a:p/>
        </p:txBody>
      </p:sp>
      <p:sp>
        <p:nvSpPr>
          <p:cNvPr id="3535" name="Google Shape;3535;p41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36" name="Google Shape;3536;p41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3537" name="Shape 3537"/>
        <p:cNvGrpSpPr/>
        <p:nvPr/>
      </p:nvGrpSpPr>
      <p:grpSpPr>
        <a:xfrm>
          <a:off x="0" y="0"/>
          <a:ext cx="0" cy="0"/>
          <a:chOff x="0" y="0"/>
          <a:chExt cx="0" cy="0"/>
        </a:xfrm>
      </p:grpSpPr>
      <p:sp>
        <p:nvSpPr>
          <p:cNvPr id="3538" name="Google Shape;3538;p411"/>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539" name="Google Shape;3539;p41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40" name="Google Shape;3540;p41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3541" name="Shape 3541"/>
        <p:cNvGrpSpPr/>
        <p:nvPr/>
      </p:nvGrpSpPr>
      <p:grpSpPr>
        <a:xfrm>
          <a:off x="0" y="0"/>
          <a:ext cx="0" cy="0"/>
          <a:chOff x="0" y="0"/>
          <a:chExt cx="0" cy="0"/>
        </a:xfrm>
      </p:grpSpPr>
      <p:pic>
        <p:nvPicPr>
          <p:cNvPr id="3542" name="Google Shape;3542;p412"/>
          <p:cNvPicPr preferRelativeResize="0"/>
          <p:nvPr/>
        </p:nvPicPr>
        <p:blipFill>
          <a:blip r:embed="rId2">
            <a:alphaModFix/>
          </a:blip>
          <a:stretch>
            <a:fillRect/>
          </a:stretch>
        </p:blipFill>
        <p:spPr>
          <a:xfrm>
            <a:off x="0" y="352047"/>
            <a:ext cx="9144000" cy="4791456"/>
          </a:xfrm>
          <a:prstGeom prst="rect">
            <a:avLst/>
          </a:prstGeom>
          <a:noFill/>
          <a:ln>
            <a:noFill/>
          </a:ln>
        </p:spPr>
      </p:pic>
      <p:sp>
        <p:nvSpPr>
          <p:cNvPr id="3543" name="Google Shape;3543;p412"/>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0"/>
              </a:spcBef>
              <a:spcAft>
                <a:spcPts val="0"/>
              </a:spcAft>
              <a:buClr>
                <a:schemeClr val="accent1"/>
              </a:buClr>
              <a:buSzPts val="1000"/>
              <a:buChar char="○"/>
              <a:defRPr b="1" sz="1000">
                <a:solidFill>
                  <a:schemeClr val="accent1"/>
                </a:solidFill>
              </a:defRPr>
            </a:lvl2pPr>
            <a:lvl3pPr indent="-292100" lvl="2" marL="1371600" rtl="0">
              <a:spcBef>
                <a:spcPts val="0"/>
              </a:spcBef>
              <a:spcAft>
                <a:spcPts val="0"/>
              </a:spcAft>
              <a:buClr>
                <a:schemeClr val="accent1"/>
              </a:buClr>
              <a:buSzPts val="1000"/>
              <a:buChar char="■"/>
              <a:defRPr b="1" sz="1000">
                <a:solidFill>
                  <a:schemeClr val="accent1"/>
                </a:solidFill>
              </a:defRPr>
            </a:lvl3pPr>
            <a:lvl4pPr indent="-292100" lvl="3" marL="1828800" rtl="0">
              <a:spcBef>
                <a:spcPts val="0"/>
              </a:spcBef>
              <a:spcAft>
                <a:spcPts val="0"/>
              </a:spcAft>
              <a:buClr>
                <a:schemeClr val="accent1"/>
              </a:buClr>
              <a:buSzPts val="1000"/>
              <a:buChar char="●"/>
              <a:defRPr b="1" sz="1000">
                <a:solidFill>
                  <a:schemeClr val="accent1"/>
                </a:solidFill>
              </a:defRPr>
            </a:lvl4pPr>
            <a:lvl5pPr indent="-292100" lvl="4" marL="2286000" rtl="0">
              <a:spcBef>
                <a:spcPts val="0"/>
              </a:spcBef>
              <a:spcAft>
                <a:spcPts val="0"/>
              </a:spcAft>
              <a:buClr>
                <a:schemeClr val="accent1"/>
              </a:buClr>
              <a:buSzPts val="1000"/>
              <a:buChar char="○"/>
              <a:defRPr b="1" sz="1000">
                <a:solidFill>
                  <a:schemeClr val="accent1"/>
                </a:solidFill>
              </a:defRPr>
            </a:lvl5pPr>
            <a:lvl6pPr indent="-292100" lvl="5" marL="2743200" rtl="0">
              <a:spcBef>
                <a:spcPts val="0"/>
              </a:spcBef>
              <a:spcAft>
                <a:spcPts val="0"/>
              </a:spcAft>
              <a:buClr>
                <a:schemeClr val="accent1"/>
              </a:buClr>
              <a:buSzPts val="1000"/>
              <a:buChar char="■"/>
              <a:defRPr b="1" sz="1000">
                <a:solidFill>
                  <a:schemeClr val="accent1"/>
                </a:solidFill>
              </a:defRPr>
            </a:lvl6pPr>
            <a:lvl7pPr indent="-292100" lvl="6" marL="3200400" rtl="0">
              <a:spcBef>
                <a:spcPts val="0"/>
              </a:spcBef>
              <a:spcAft>
                <a:spcPts val="0"/>
              </a:spcAft>
              <a:buClr>
                <a:schemeClr val="accent1"/>
              </a:buClr>
              <a:buSzPts val="1000"/>
              <a:buChar char="●"/>
              <a:defRPr b="1" sz="1000">
                <a:solidFill>
                  <a:schemeClr val="accent1"/>
                </a:solidFill>
              </a:defRPr>
            </a:lvl7pPr>
            <a:lvl8pPr indent="-292100" lvl="7" marL="3657600" rtl="0">
              <a:spcBef>
                <a:spcPts val="0"/>
              </a:spcBef>
              <a:spcAft>
                <a:spcPts val="0"/>
              </a:spcAft>
              <a:buClr>
                <a:schemeClr val="accent1"/>
              </a:buClr>
              <a:buSzPts val="1000"/>
              <a:buChar char="○"/>
              <a:defRPr b="1" sz="1000">
                <a:solidFill>
                  <a:schemeClr val="accent1"/>
                </a:solidFill>
              </a:defRPr>
            </a:lvl8pPr>
            <a:lvl9pPr indent="-292100" lvl="8" marL="4114800" rtl="0">
              <a:spcBef>
                <a:spcPts val="0"/>
              </a:spcBef>
              <a:spcAft>
                <a:spcPts val="0"/>
              </a:spcAft>
              <a:buClr>
                <a:schemeClr val="accent1"/>
              </a:buClr>
              <a:buSzPts val="1000"/>
              <a:buChar char="■"/>
              <a:defRPr b="1" sz="1000">
                <a:solidFill>
                  <a:schemeClr val="accent1"/>
                </a:solidFill>
              </a:defRPr>
            </a:lvl9pPr>
          </a:lstStyle>
          <a:p/>
        </p:txBody>
      </p:sp>
      <p:sp>
        <p:nvSpPr>
          <p:cNvPr id="3544" name="Google Shape;3544;p412"/>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3545" name="Google Shape;3545;p412"/>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indent="-304800" lvl="1" marL="914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indent="-304800" lvl="2" marL="1371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indent="-304800" lvl="3" marL="1828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indent="-304800" lvl="4" marL="22860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indent="-304800" lvl="5" marL="2743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indent="-304800" lvl="6" marL="3200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indent="-304800" lvl="7" marL="3657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indent="-304800" lvl="8" marL="411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p:txBody>
      </p:sp>
      <p:pic>
        <p:nvPicPr>
          <p:cNvPr id="3546" name="Google Shape;3546;p412"/>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3547" name="Google Shape;3547;p41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3548" name="Shape 3548"/>
        <p:cNvGrpSpPr/>
        <p:nvPr/>
      </p:nvGrpSpPr>
      <p:grpSpPr>
        <a:xfrm>
          <a:off x="0" y="0"/>
          <a:ext cx="0" cy="0"/>
          <a:chOff x="0" y="0"/>
          <a:chExt cx="0" cy="0"/>
        </a:xfrm>
      </p:grpSpPr>
      <p:sp>
        <p:nvSpPr>
          <p:cNvPr id="3549" name="Google Shape;3549;p413"/>
          <p:cNvSpPr txBox="1"/>
          <p:nvPr>
            <p:ph type="title"/>
          </p:nvPr>
        </p:nvSpPr>
        <p:spPr>
          <a:xfrm>
            <a:off x="545750" y="2252550"/>
            <a:ext cx="4026300" cy="63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sz="3600">
                <a:latin typeface="Montserrat"/>
                <a:ea typeface="Montserrat"/>
                <a:cs typeface="Montserrat"/>
                <a:sym typeface="Montserrat"/>
              </a:defRPr>
            </a:lvl2pPr>
            <a:lvl3pPr lvl="2" rtl="0">
              <a:spcBef>
                <a:spcPts val="0"/>
              </a:spcBef>
              <a:spcAft>
                <a:spcPts val="0"/>
              </a:spcAft>
              <a:buNone/>
              <a:defRPr sz="3600">
                <a:latin typeface="Montserrat"/>
                <a:ea typeface="Montserrat"/>
                <a:cs typeface="Montserrat"/>
                <a:sym typeface="Montserrat"/>
              </a:defRPr>
            </a:lvl3pPr>
            <a:lvl4pPr lvl="3" rtl="0">
              <a:spcBef>
                <a:spcPts val="0"/>
              </a:spcBef>
              <a:spcAft>
                <a:spcPts val="0"/>
              </a:spcAft>
              <a:buNone/>
              <a:defRPr sz="3600">
                <a:latin typeface="Montserrat"/>
                <a:ea typeface="Montserrat"/>
                <a:cs typeface="Montserrat"/>
                <a:sym typeface="Montserrat"/>
              </a:defRPr>
            </a:lvl4pPr>
            <a:lvl5pPr lvl="4" rtl="0">
              <a:spcBef>
                <a:spcPts val="0"/>
              </a:spcBef>
              <a:spcAft>
                <a:spcPts val="0"/>
              </a:spcAft>
              <a:buNone/>
              <a:defRPr sz="3600">
                <a:latin typeface="Montserrat"/>
                <a:ea typeface="Montserrat"/>
                <a:cs typeface="Montserrat"/>
                <a:sym typeface="Montserrat"/>
              </a:defRPr>
            </a:lvl5pPr>
            <a:lvl6pPr lvl="5" rtl="0">
              <a:spcBef>
                <a:spcPts val="0"/>
              </a:spcBef>
              <a:spcAft>
                <a:spcPts val="0"/>
              </a:spcAft>
              <a:buNone/>
              <a:defRPr sz="3600">
                <a:latin typeface="Montserrat"/>
                <a:ea typeface="Montserrat"/>
                <a:cs typeface="Montserrat"/>
                <a:sym typeface="Montserrat"/>
              </a:defRPr>
            </a:lvl6pPr>
            <a:lvl7pPr lvl="6" rtl="0">
              <a:spcBef>
                <a:spcPts val="0"/>
              </a:spcBef>
              <a:spcAft>
                <a:spcPts val="0"/>
              </a:spcAft>
              <a:buNone/>
              <a:defRPr sz="3600">
                <a:latin typeface="Montserrat"/>
                <a:ea typeface="Montserrat"/>
                <a:cs typeface="Montserrat"/>
                <a:sym typeface="Montserrat"/>
              </a:defRPr>
            </a:lvl7pPr>
            <a:lvl8pPr lvl="7" rtl="0">
              <a:spcBef>
                <a:spcPts val="0"/>
              </a:spcBef>
              <a:spcAft>
                <a:spcPts val="0"/>
              </a:spcAft>
              <a:buNone/>
              <a:defRPr sz="3600">
                <a:latin typeface="Montserrat"/>
                <a:ea typeface="Montserrat"/>
                <a:cs typeface="Montserrat"/>
                <a:sym typeface="Montserrat"/>
              </a:defRPr>
            </a:lvl8pPr>
            <a:lvl9pPr lvl="8" rtl="0">
              <a:spcBef>
                <a:spcPts val="0"/>
              </a:spcBef>
              <a:spcAft>
                <a:spcPts val="0"/>
              </a:spcAft>
              <a:buNone/>
              <a:defRPr sz="3600">
                <a:latin typeface="Montserrat"/>
                <a:ea typeface="Montserrat"/>
                <a:cs typeface="Montserrat"/>
                <a:sym typeface="Montserrat"/>
              </a:defRPr>
            </a:lvl9pPr>
          </a:lstStyle>
          <a:p/>
        </p:txBody>
      </p:sp>
      <p:sp>
        <p:nvSpPr>
          <p:cNvPr id="3550" name="Google Shape;3550;p41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51" name="Google Shape;3551;p41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3552" name="Shape 3552"/>
        <p:cNvGrpSpPr/>
        <p:nvPr/>
      </p:nvGrpSpPr>
      <p:grpSpPr>
        <a:xfrm>
          <a:off x="0" y="0"/>
          <a:ext cx="0" cy="0"/>
          <a:chOff x="0" y="0"/>
          <a:chExt cx="0" cy="0"/>
        </a:xfrm>
      </p:grpSpPr>
      <p:pic>
        <p:nvPicPr>
          <p:cNvPr id="3553" name="Google Shape;3553;p414"/>
          <p:cNvPicPr preferRelativeResize="0"/>
          <p:nvPr/>
        </p:nvPicPr>
        <p:blipFill rotWithShape="1">
          <a:blip r:embed="rId2">
            <a:alphaModFix/>
          </a:blip>
          <a:srcRect b="0" l="0" r="7019" t="0"/>
          <a:stretch/>
        </p:blipFill>
        <p:spPr>
          <a:xfrm>
            <a:off x="3644751" y="0"/>
            <a:ext cx="5499249" cy="5143501"/>
          </a:xfrm>
          <a:prstGeom prst="rect">
            <a:avLst/>
          </a:prstGeom>
          <a:noFill/>
          <a:ln>
            <a:noFill/>
          </a:ln>
        </p:spPr>
      </p:pic>
      <p:sp>
        <p:nvSpPr>
          <p:cNvPr id="3554" name="Google Shape;3554;p414"/>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1pPr>
            <a:lvl2pPr indent="-317500" lvl="1" marL="9144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9pPr>
          </a:lstStyle>
          <a:p/>
        </p:txBody>
      </p:sp>
      <p:sp>
        <p:nvSpPr>
          <p:cNvPr id="3555" name="Google Shape;3555;p414"/>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556" name="Google Shape;3556;p41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57" name="Google Shape;3557;p41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3558" name="Shape 3558"/>
        <p:cNvGrpSpPr/>
        <p:nvPr/>
      </p:nvGrpSpPr>
      <p:grpSpPr>
        <a:xfrm>
          <a:off x="0" y="0"/>
          <a:ext cx="0" cy="0"/>
          <a:chOff x="0" y="0"/>
          <a:chExt cx="0" cy="0"/>
        </a:xfrm>
      </p:grpSpPr>
      <p:sp>
        <p:nvSpPr>
          <p:cNvPr id="3559" name="Google Shape;3559;p415"/>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1pPr>
            <a:lvl2pPr indent="-317500" lvl="1" marL="9144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2pPr>
            <a:lvl3pPr indent="-317500" lvl="2" marL="13716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3pPr>
            <a:lvl4pPr indent="-317500" lvl="3" marL="18288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4pPr>
            <a:lvl5pPr indent="-317500" lvl="4" marL="22860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5pPr>
            <a:lvl6pPr indent="-317500" lvl="5" marL="27432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6pPr>
            <a:lvl7pPr indent="-317500" lvl="6" marL="32004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7pPr>
            <a:lvl8pPr indent="-317500" lvl="7" marL="36576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8pPr>
            <a:lvl9pPr indent="-317500" lvl="8" marL="41148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9pPr>
          </a:lstStyle>
          <a:p/>
        </p:txBody>
      </p:sp>
      <p:sp>
        <p:nvSpPr>
          <p:cNvPr id="3560" name="Google Shape;3560;p415"/>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1800">
                <a:solidFill>
                  <a:schemeClr val="accent1"/>
                </a:solidFill>
                <a:latin typeface="Montserrat"/>
                <a:ea typeface="Montserrat"/>
                <a:cs typeface="Montserrat"/>
                <a:sym typeface="Montserrat"/>
              </a:defRPr>
            </a:lvl1pPr>
            <a:lvl2pPr lvl="1" rtl="0">
              <a:spcBef>
                <a:spcPts val="0"/>
              </a:spcBef>
              <a:spcAft>
                <a:spcPts val="0"/>
              </a:spcAft>
              <a:buNone/>
              <a:defRPr b="1" sz="1800">
                <a:solidFill>
                  <a:schemeClr val="accent1"/>
                </a:solidFill>
                <a:latin typeface="Montserrat"/>
                <a:ea typeface="Montserrat"/>
                <a:cs typeface="Montserrat"/>
                <a:sym typeface="Montserrat"/>
              </a:defRPr>
            </a:lvl2pPr>
            <a:lvl3pPr lvl="2" rtl="0">
              <a:spcBef>
                <a:spcPts val="0"/>
              </a:spcBef>
              <a:spcAft>
                <a:spcPts val="0"/>
              </a:spcAft>
              <a:buNone/>
              <a:defRPr b="1" sz="1800">
                <a:solidFill>
                  <a:schemeClr val="accent1"/>
                </a:solidFill>
                <a:latin typeface="Montserrat"/>
                <a:ea typeface="Montserrat"/>
                <a:cs typeface="Montserrat"/>
                <a:sym typeface="Montserrat"/>
              </a:defRPr>
            </a:lvl3pPr>
            <a:lvl4pPr lvl="3" rtl="0">
              <a:spcBef>
                <a:spcPts val="0"/>
              </a:spcBef>
              <a:spcAft>
                <a:spcPts val="0"/>
              </a:spcAft>
              <a:buNone/>
              <a:defRPr b="1" sz="1800">
                <a:solidFill>
                  <a:schemeClr val="accent1"/>
                </a:solidFill>
                <a:latin typeface="Montserrat"/>
                <a:ea typeface="Montserrat"/>
                <a:cs typeface="Montserrat"/>
                <a:sym typeface="Montserrat"/>
              </a:defRPr>
            </a:lvl4pPr>
            <a:lvl5pPr lvl="4" rtl="0">
              <a:spcBef>
                <a:spcPts val="0"/>
              </a:spcBef>
              <a:spcAft>
                <a:spcPts val="0"/>
              </a:spcAft>
              <a:buNone/>
              <a:defRPr b="1" sz="1800">
                <a:solidFill>
                  <a:schemeClr val="accent1"/>
                </a:solidFill>
                <a:latin typeface="Montserrat"/>
                <a:ea typeface="Montserrat"/>
                <a:cs typeface="Montserrat"/>
                <a:sym typeface="Montserrat"/>
              </a:defRPr>
            </a:lvl5pPr>
            <a:lvl6pPr lvl="5" rtl="0">
              <a:spcBef>
                <a:spcPts val="0"/>
              </a:spcBef>
              <a:spcAft>
                <a:spcPts val="0"/>
              </a:spcAft>
              <a:buNone/>
              <a:defRPr b="1" sz="1800">
                <a:solidFill>
                  <a:schemeClr val="accent1"/>
                </a:solidFill>
                <a:latin typeface="Montserrat"/>
                <a:ea typeface="Montserrat"/>
                <a:cs typeface="Montserrat"/>
                <a:sym typeface="Montserrat"/>
              </a:defRPr>
            </a:lvl6pPr>
            <a:lvl7pPr lvl="6" rtl="0">
              <a:spcBef>
                <a:spcPts val="0"/>
              </a:spcBef>
              <a:spcAft>
                <a:spcPts val="0"/>
              </a:spcAft>
              <a:buNone/>
              <a:defRPr b="1" sz="1800">
                <a:solidFill>
                  <a:schemeClr val="accent1"/>
                </a:solidFill>
                <a:latin typeface="Montserrat"/>
                <a:ea typeface="Montserrat"/>
                <a:cs typeface="Montserrat"/>
                <a:sym typeface="Montserrat"/>
              </a:defRPr>
            </a:lvl7pPr>
            <a:lvl8pPr lvl="7" rtl="0">
              <a:spcBef>
                <a:spcPts val="0"/>
              </a:spcBef>
              <a:spcAft>
                <a:spcPts val="0"/>
              </a:spcAft>
              <a:buNone/>
              <a:defRPr b="1" sz="1800">
                <a:solidFill>
                  <a:schemeClr val="accent1"/>
                </a:solidFill>
                <a:latin typeface="Montserrat"/>
                <a:ea typeface="Montserrat"/>
                <a:cs typeface="Montserrat"/>
                <a:sym typeface="Montserrat"/>
              </a:defRPr>
            </a:lvl8pPr>
            <a:lvl9pPr lvl="8" rtl="0">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3561" name="Google Shape;3561;p41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62" name="Google Shape;3562;p41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3563" name="Shape 3563"/>
        <p:cNvGrpSpPr/>
        <p:nvPr/>
      </p:nvGrpSpPr>
      <p:grpSpPr>
        <a:xfrm>
          <a:off x="0" y="0"/>
          <a:ext cx="0" cy="0"/>
          <a:chOff x="0" y="0"/>
          <a:chExt cx="0" cy="0"/>
        </a:xfrm>
      </p:grpSpPr>
      <p:cxnSp>
        <p:nvCxnSpPr>
          <p:cNvPr id="3564" name="Google Shape;3564;p416"/>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565" name="Google Shape;3565;p416"/>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566" name="Google Shape;3566;p416"/>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567" name="Google Shape;3567;p416"/>
          <p:cNvCxnSpPr/>
          <p:nvPr/>
        </p:nvCxnSpPr>
        <p:spPr>
          <a:xfrm flipH="1">
            <a:off x="1947000" y="2433988"/>
            <a:ext cx="14400" cy="2302800"/>
          </a:xfrm>
          <a:prstGeom prst="straightConnector1">
            <a:avLst/>
          </a:prstGeom>
          <a:noFill/>
          <a:ln cap="flat" cmpd="sng" w="9525">
            <a:solidFill>
              <a:schemeClr val="dk2"/>
            </a:solidFill>
            <a:prstDash val="solid"/>
            <a:round/>
            <a:headEnd len="med" w="med" type="none"/>
            <a:tailEnd len="med" w="med" type="triangle"/>
          </a:ln>
        </p:spPr>
      </p:cxnSp>
      <p:cxnSp>
        <p:nvCxnSpPr>
          <p:cNvPr id="3568" name="Google Shape;3568;p416"/>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569" name="Google Shape;3569;p416"/>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570" name="Google Shape;3570;p416"/>
          <p:cNvCxnSpPr/>
          <p:nvPr/>
        </p:nvCxnSpPr>
        <p:spPr>
          <a:xfrm>
            <a:off x="5439975" y="1220375"/>
            <a:ext cx="0" cy="3526800"/>
          </a:xfrm>
          <a:prstGeom prst="straightConnector1">
            <a:avLst/>
          </a:prstGeom>
          <a:noFill/>
          <a:ln cap="flat" cmpd="sng" w="9525">
            <a:solidFill>
              <a:schemeClr val="dk2"/>
            </a:solidFill>
            <a:prstDash val="solid"/>
            <a:round/>
            <a:headEnd len="med" w="med" type="none"/>
            <a:tailEnd len="med" w="med" type="triangle"/>
          </a:ln>
        </p:spPr>
      </p:cxnSp>
      <p:pic>
        <p:nvPicPr>
          <p:cNvPr id="3571" name="Google Shape;3571;p416"/>
          <p:cNvPicPr preferRelativeResize="0"/>
          <p:nvPr/>
        </p:nvPicPr>
        <p:blipFill rotWithShape="1">
          <a:blip r:embed="rId2">
            <a:alphaModFix/>
          </a:blip>
          <a:srcRect b="0" l="0" r="0" t="0"/>
          <a:stretch/>
        </p:blipFill>
        <p:spPr>
          <a:xfrm>
            <a:off x="420702" y="505000"/>
            <a:ext cx="1410626" cy="1410626"/>
          </a:xfrm>
          <a:prstGeom prst="rect">
            <a:avLst/>
          </a:prstGeom>
          <a:noFill/>
          <a:ln>
            <a:noFill/>
          </a:ln>
        </p:spPr>
      </p:pic>
      <p:sp>
        <p:nvSpPr>
          <p:cNvPr id="3572" name="Google Shape;3572;p416"/>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16"/>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16"/>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16"/>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16"/>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16"/>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3578" name="Google Shape;3578;p41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79" name="Google Shape;3579;p41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3580" name="Shape 3580"/>
        <p:cNvGrpSpPr/>
        <p:nvPr/>
      </p:nvGrpSpPr>
      <p:grpSpPr>
        <a:xfrm>
          <a:off x="0" y="0"/>
          <a:ext cx="0" cy="0"/>
          <a:chOff x="0" y="0"/>
          <a:chExt cx="0" cy="0"/>
        </a:xfrm>
      </p:grpSpPr>
      <p:cxnSp>
        <p:nvCxnSpPr>
          <p:cNvPr id="3581" name="Google Shape;3581;p417"/>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582" name="Google Shape;3582;p417"/>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583" name="Google Shape;3583;p417"/>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584" name="Google Shape;3584;p417"/>
          <p:cNvCxnSpPr/>
          <p:nvPr/>
        </p:nvCxnSpPr>
        <p:spPr>
          <a:xfrm>
            <a:off x="1947000" y="1485775"/>
            <a:ext cx="0" cy="3251100"/>
          </a:xfrm>
          <a:prstGeom prst="straightConnector1">
            <a:avLst/>
          </a:prstGeom>
          <a:noFill/>
          <a:ln cap="flat" cmpd="sng" w="9525">
            <a:solidFill>
              <a:schemeClr val="dk2"/>
            </a:solidFill>
            <a:prstDash val="solid"/>
            <a:round/>
            <a:headEnd len="med" w="med" type="none"/>
            <a:tailEnd len="med" w="med" type="triangle"/>
          </a:ln>
        </p:spPr>
      </p:cxnSp>
      <p:cxnSp>
        <p:nvCxnSpPr>
          <p:cNvPr id="3585" name="Google Shape;3585;p417"/>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586" name="Google Shape;3586;p417"/>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3587" name="Google Shape;3587;p417"/>
          <p:cNvCxnSpPr/>
          <p:nvPr/>
        </p:nvCxnSpPr>
        <p:spPr>
          <a:xfrm>
            <a:off x="5440125" y="1256275"/>
            <a:ext cx="0" cy="2682600"/>
          </a:xfrm>
          <a:prstGeom prst="straightConnector1">
            <a:avLst/>
          </a:prstGeom>
          <a:noFill/>
          <a:ln cap="flat" cmpd="sng" w="9525">
            <a:solidFill>
              <a:schemeClr val="dk2"/>
            </a:solidFill>
            <a:prstDash val="solid"/>
            <a:round/>
            <a:headEnd len="med" w="med" type="none"/>
            <a:tailEnd len="med" w="med" type="triangle"/>
          </a:ln>
        </p:spPr>
      </p:cxnSp>
      <p:sp>
        <p:nvSpPr>
          <p:cNvPr id="3588" name="Google Shape;3588;p417"/>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17"/>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17"/>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17"/>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17"/>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17"/>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3594" name="Google Shape;3594;p41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595" name="Google Shape;3595;p41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260" name="Shape 260"/>
        <p:cNvGrpSpPr/>
        <p:nvPr/>
      </p:nvGrpSpPr>
      <p:grpSpPr>
        <a:xfrm>
          <a:off x="0" y="0"/>
          <a:ext cx="0" cy="0"/>
          <a:chOff x="0" y="0"/>
          <a:chExt cx="0" cy="0"/>
        </a:xfrm>
      </p:grpSpPr>
      <p:sp>
        <p:nvSpPr>
          <p:cNvPr id="261" name="Google Shape;261;p43"/>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262" name="Google Shape;262;p4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263" name="Google Shape;263;p43"/>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3596" name="Shape 3596"/>
        <p:cNvGrpSpPr/>
        <p:nvPr/>
      </p:nvGrpSpPr>
      <p:grpSpPr>
        <a:xfrm>
          <a:off x="0" y="0"/>
          <a:ext cx="0" cy="0"/>
          <a:chOff x="0" y="0"/>
          <a:chExt cx="0" cy="0"/>
        </a:xfrm>
      </p:grpSpPr>
      <p:pic>
        <p:nvPicPr>
          <p:cNvPr id="3597" name="Google Shape;3597;p418"/>
          <p:cNvPicPr preferRelativeResize="0"/>
          <p:nvPr/>
        </p:nvPicPr>
        <p:blipFill rotWithShape="1">
          <a:blip r:embed="rId2">
            <a:alphaModFix/>
          </a:blip>
          <a:srcRect b="0" l="0" r="6994" t="0"/>
          <a:stretch/>
        </p:blipFill>
        <p:spPr>
          <a:xfrm>
            <a:off x="3645800" y="0"/>
            <a:ext cx="5499249" cy="5141698"/>
          </a:xfrm>
          <a:prstGeom prst="rect">
            <a:avLst/>
          </a:prstGeom>
          <a:noFill/>
          <a:ln>
            <a:noFill/>
          </a:ln>
        </p:spPr>
      </p:pic>
      <p:sp>
        <p:nvSpPr>
          <p:cNvPr id="3598" name="Google Shape;3598;p418"/>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3599" name="Google Shape;3599;p418"/>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3600" name="Google Shape;3600;p41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601" name="Google Shape;3601;p41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3602" name="Shape 3602"/>
        <p:cNvGrpSpPr/>
        <p:nvPr/>
      </p:nvGrpSpPr>
      <p:grpSpPr>
        <a:xfrm>
          <a:off x="0" y="0"/>
          <a:ext cx="0" cy="0"/>
          <a:chOff x="0" y="0"/>
          <a:chExt cx="0" cy="0"/>
        </a:xfrm>
      </p:grpSpPr>
      <p:sp>
        <p:nvSpPr>
          <p:cNvPr id="3603" name="Google Shape;3603;p419"/>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4" name="Google Shape;3604;p419"/>
          <p:cNvPicPr preferRelativeResize="0"/>
          <p:nvPr/>
        </p:nvPicPr>
        <p:blipFill rotWithShape="1">
          <a:blip r:embed="rId2">
            <a:alphaModFix/>
          </a:blip>
          <a:srcRect b="19" l="0" r="0" t="19"/>
          <a:stretch/>
        </p:blipFill>
        <p:spPr>
          <a:xfrm>
            <a:off x="0" y="-7175"/>
            <a:ext cx="5924925" cy="5150674"/>
          </a:xfrm>
          <a:prstGeom prst="rect">
            <a:avLst/>
          </a:prstGeom>
          <a:noFill/>
          <a:ln>
            <a:noFill/>
          </a:ln>
        </p:spPr>
      </p:pic>
      <p:pic>
        <p:nvPicPr>
          <p:cNvPr id="3605" name="Google Shape;3605;p419"/>
          <p:cNvPicPr preferRelativeResize="0"/>
          <p:nvPr/>
        </p:nvPicPr>
        <p:blipFill rotWithShape="1">
          <a:blip r:embed="rId3">
            <a:alphaModFix/>
          </a:blip>
          <a:srcRect b="0" l="0" r="6994" t="0"/>
          <a:stretch/>
        </p:blipFill>
        <p:spPr>
          <a:xfrm>
            <a:off x="3644750" y="-7050"/>
            <a:ext cx="5508874" cy="5150701"/>
          </a:xfrm>
          <a:prstGeom prst="rect">
            <a:avLst/>
          </a:prstGeom>
          <a:noFill/>
          <a:ln>
            <a:noFill/>
          </a:ln>
        </p:spPr>
      </p:pic>
      <p:sp>
        <p:nvSpPr>
          <p:cNvPr id="3606" name="Google Shape;3606;p419"/>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lt1"/>
                </a:solidFill>
                <a:latin typeface="Montserrat"/>
                <a:ea typeface="Montserrat"/>
                <a:cs typeface="Montserrat"/>
                <a:sym typeface="Montserrat"/>
              </a:defRPr>
            </a:lvl1pPr>
            <a:lvl2pPr lvl="1" rtl="0">
              <a:spcBef>
                <a:spcPts val="0"/>
              </a:spcBef>
              <a:spcAft>
                <a:spcPts val="0"/>
              </a:spcAft>
              <a:buNone/>
              <a:defRPr b="1" sz="3600">
                <a:solidFill>
                  <a:schemeClr val="lt1"/>
                </a:solidFill>
                <a:latin typeface="Montserrat"/>
                <a:ea typeface="Montserrat"/>
                <a:cs typeface="Montserrat"/>
                <a:sym typeface="Montserrat"/>
              </a:defRPr>
            </a:lvl2pPr>
            <a:lvl3pPr lvl="2" rtl="0">
              <a:spcBef>
                <a:spcPts val="0"/>
              </a:spcBef>
              <a:spcAft>
                <a:spcPts val="0"/>
              </a:spcAft>
              <a:buNone/>
              <a:defRPr b="1" sz="3600">
                <a:solidFill>
                  <a:schemeClr val="lt1"/>
                </a:solidFill>
                <a:latin typeface="Montserrat"/>
                <a:ea typeface="Montserrat"/>
                <a:cs typeface="Montserrat"/>
                <a:sym typeface="Montserrat"/>
              </a:defRPr>
            </a:lvl3pPr>
            <a:lvl4pPr lvl="3" rtl="0">
              <a:spcBef>
                <a:spcPts val="0"/>
              </a:spcBef>
              <a:spcAft>
                <a:spcPts val="0"/>
              </a:spcAft>
              <a:buNone/>
              <a:defRPr b="1" sz="3600">
                <a:solidFill>
                  <a:schemeClr val="lt1"/>
                </a:solidFill>
                <a:latin typeface="Montserrat"/>
                <a:ea typeface="Montserrat"/>
                <a:cs typeface="Montserrat"/>
                <a:sym typeface="Montserrat"/>
              </a:defRPr>
            </a:lvl4pPr>
            <a:lvl5pPr lvl="4" rtl="0">
              <a:spcBef>
                <a:spcPts val="0"/>
              </a:spcBef>
              <a:spcAft>
                <a:spcPts val="0"/>
              </a:spcAft>
              <a:buNone/>
              <a:defRPr b="1" sz="3600">
                <a:solidFill>
                  <a:schemeClr val="lt1"/>
                </a:solidFill>
                <a:latin typeface="Montserrat"/>
                <a:ea typeface="Montserrat"/>
                <a:cs typeface="Montserrat"/>
                <a:sym typeface="Montserrat"/>
              </a:defRPr>
            </a:lvl5pPr>
            <a:lvl6pPr lvl="5" rtl="0">
              <a:spcBef>
                <a:spcPts val="0"/>
              </a:spcBef>
              <a:spcAft>
                <a:spcPts val="0"/>
              </a:spcAft>
              <a:buNone/>
              <a:defRPr b="1" sz="3600">
                <a:solidFill>
                  <a:schemeClr val="lt1"/>
                </a:solidFill>
                <a:latin typeface="Montserrat"/>
                <a:ea typeface="Montserrat"/>
                <a:cs typeface="Montserrat"/>
                <a:sym typeface="Montserrat"/>
              </a:defRPr>
            </a:lvl6pPr>
            <a:lvl7pPr lvl="6" rtl="0">
              <a:spcBef>
                <a:spcPts val="0"/>
              </a:spcBef>
              <a:spcAft>
                <a:spcPts val="0"/>
              </a:spcAft>
              <a:buNone/>
              <a:defRPr b="1" sz="3600">
                <a:solidFill>
                  <a:schemeClr val="lt1"/>
                </a:solidFill>
                <a:latin typeface="Montserrat"/>
                <a:ea typeface="Montserrat"/>
                <a:cs typeface="Montserrat"/>
                <a:sym typeface="Montserrat"/>
              </a:defRPr>
            </a:lvl7pPr>
            <a:lvl8pPr lvl="7" rtl="0">
              <a:spcBef>
                <a:spcPts val="0"/>
              </a:spcBef>
              <a:spcAft>
                <a:spcPts val="0"/>
              </a:spcAft>
              <a:buNone/>
              <a:defRPr b="1" sz="3600">
                <a:solidFill>
                  <a:schemeClr val="lt1"/>
                </a:solidFill>
                <a:latin typeface="Montserrat"/>
                <a:ea typeface="Montserrat"/>
                <a:cs typeface="Montserrat"/>
                <a:sym typeface="Montserrat"/>
              </a:defRPr>
            </a:lvl8pPr>
            <a:lvl9pPr lvl="8" rtl="0">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3607" name="Google Shape;3607;p419"/>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3608" name="Google Shape;3608;p41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609" name="Google Shape;3609;p419"/>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3610" name="Shape 3610"/>
        <p:cNvGrpSpPr/>
        <p:nvPr/>
      </p:nvGrpSpPr>
      <p:grpSpPr>
        <a:xfrm>
          <a:off x="0" y="0"/>
          <a:ext cx="0" cy="0"/>
          <a:chOff x="0" y="0"/>
          <a:chExt cx="0" cy="0"/>
        </a:xfrm>
      </p:grpSpPr>
      <p:pic>
        <p:nvPicPr>
          <p:cNvPr id="3611" name="Google Shape;3611;p420"/>
          <p:cNvPicPr preferRelativeResize="0"/>
          <p:nvPr/>
        </p:nvPicPr>
        <p:blipFill rotWithShape="1">
          <a:blip r:embed="rId2">
            <a:alphaModFix/>
          </a:blip>
          <a:srcRect b="0" l="9" r="19" t="0"/>
          <a:stretch/>
        </p:blipFill>
        <p:spPr>
          <a:xfrm>
            <a:off x="0" y="-3"/>
            <a:ext cx="9143995" cy="5145786"/>
          </a:xfrm>
          <a:prstGeom prst="rect">
            <a:avLst/>
          </a:prstGeom>
          <a:noFill/>
          <a:ln>
            <a:noFill/>
          </a:ln>
        </p:spPr>
      </p:pic>
      <p:sp>
        <p:nvSpPr>
          <p:cNvPr id="3612" name="Google Shape;3612;p420"/>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613" name="Google Shape;3613;p420"/>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1pPr>
            <a:lvl2pPr indent="-304800" lvl="1" marL="914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2pPr>
            <a:lvl3pPr indent="-304800" lvl="2" marL="1371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3pPr>
            <a:lvl4pPr indent="-304800" lvl="3" marL="1828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4pPr>
            <a:lvl5pPr indent="-304800" lvl="4" marL="22860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5pPr>
            <a:lvl6pPr indent="-304800" lvl="5" marL="2743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6pPr>
            <a:lvl7pPr indent="-304800" lvl="6" marL="3200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7pPr>
            <a:lvl8pPr indent="-304800" lvl="7" marL="3657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8pPr>
            <a:lvl9pPr indent="-304800" lvl="8" marL="411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pic>
        <p:nvPicPr>
          <p:cNvPr id="3614" name="Google Shape;3614;p420"/>
          <p:cNvPicPr preferRelativeResize="0"/>
          <p:nvPr/>
        </p:nvPicPr>
        <p:blipFill>
          <a:blip r:embed="rId3">
            <a:alphaModFix/>
          </a:blip>
          <a:stretch>
            <a:fillRect/>
          </a:stretch>
        </p:blipFill>
        <p:spPr>
          <a:xfrm>
            <a:off x="5677325" y="4069750"/>
            <a:ext cx="1923299" cy="568762"/>
          </a:xfrm>
          <a:prstGeom prst="rect">
            <a:avLst/>
          </a:prstGeom>
          <a:noFill/>
          <a:ln>
            <a:noFill/>
          </a:ln>
        </p:spPr>
      </p:pic>
      <p:sp>
        <p:nvSpPr>
          <p:cNvPr id="3615" name="Google Shape;3615;p42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16" name="Shape 3616"/>
        <p:cNvGrpSpPr/>
        <p:nvPr/>
      </p:nvGrpSpPr>
      <p:grpSpPr>
        <a:xfrm>
          <a:off x="0" y="0"/>
          <a:ext cx="0" cy="0"/>
          <a:chOff x="0" y="0"/>
          <a:chExt cx="0" cy="0"/>
        </a:xfrm>
      </p:grpSpPr>
      <p:sp>
        <p:nvSpPr>
          <p:cNvPr id="3617" name="Google Shape;3617;p4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618" name="Google Shape;3618;p42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19" name="Google Shape;3619;p421"/>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boarding slide. 1">
  <p:cSld name="CUSTOM_4_1_2_1_1_1">
    <p:spTree>
      <p:nvGrpSpPr>
        <p:cNvPr id="3620" name="Shape 3620"/>
        <p:cNvGrpSpPr/>
        <p:nvPr/>
      </p:nvGrpSpPr>
      <p:grpSpPr>
        <a:xfrm>
          <a:off x="0" y="0"/>
          <a:ext cx="0" cy="0"/>
          <a:chOff x="0" y="0"/>
          <a:chExt cx="0" cy="0"/>
        </a:xfrm>
      </p:grpSpPr>
      <p:pic>
        <p:nvPicPr>
          <p:cNvPr id="3621" name="Google Shape;3621;p422"/>
          <p:cNvPicPr preferRelativeResize="0"/>
          <p:nvPr/>
        </p:nvPicPr>
        <p:blipFill rotWithShape="1">
          <a:blip r:embed="rId2">
            <a:alphaModFix/>
          </a:blip>
          <a:srcRect b="21910" l="423" r="1102" t="21910"/>
          <a:stretch/>
        </p:blipFill>
        <p:spPr>
          <a:xfrm>
            <a:off x="0" y="826625"/>
            <a:ext cx="9151201" cy="4316874"/>
          </a:xfrm>
          <a:prstGeom prst="rect">
            <a:avLst/>
          </a:prstGeom>
          <a:noFill/>
          <a:ln>
            <a:noFill/>
          </a:ln>
        </p:spPr>
      </p:pic>
      <p:sp>
        <p:nvSpPr>
          <p:cNvPr id="3622" name="Google Shape;3622;p422"/>
          <p:cNvSpPr/>
          <p:nvPr/>
        </p:nvSpPr>
        <p:spPr>
          <a:xfrm>
            <a:off x="0" y="4629425"/>
            <a:ext cx="9151200" cy="51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2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624" name="Google Shape;3624;p42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25" name="Shape 3625"/>
        <p:cNvGrpSpPr/>
        <p:nvPr/>
      </p:nvGrpSpPr>
      <p:grpSpPr>
        <a:xfrm>
          <a:off x="0" y="0"/>
          <a:ext cx="0" cy="0"/>
          <a:chOff x="0" y="0"/>
          <a:chExt cx="0" cy="0"/>
        </a:xfrm>
      </p:grpSpPr>
      <p:sp>
        <p:nvSpPr>
          <p:cNvPr id="3626" name="Google Shape;3626;p42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Text_Layout">
  <p:cSld name="1_Title_Text_Layout">
    <p:spTree>
      <p:nvGrpSpPr>
        <p:cNvPr id="3627" name="Shape 3627"/>
        <p:cNvGrpSpPr/>
        <p:nvPr/>
      </p:nvGrpSpPr>
      <p:grpSpPr>
        <a:xfrm>
          <a:off x="0" y="0"/>
          <a:ext cx="0" cy="0"/>
          <a:chOff x="0" y="0"/>
          <a:chExt cx="0" cy="0"/>
        </a:xfrm>
      </p:grpSpPr>
      <p:sp>
        <p:nvSpPr>
          <p:cNvPr id="3628" name="Google Shape;3628;p424"/>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None/>
              <a:defRPr sz="1800"/>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3629" name="Google Shape;3629;p424"/>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12669" lvl="1" marL="457169"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12641" lvl="2" marL="91434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12612" lvl="3" marL="137151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12583" lvl="4" marL="182868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12553" lvl="5" marL="228585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12524" lvl="6" marL="274302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12495" lvl="7" marL="320019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12466" lvl="8" marL="365736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3630" name="Google Shape;3630;p424"/>
          <p:cNvSpPr txBox="1"/>
          <p:nvPr>
            <p:ph idx="12" type="sldNum"/>
          </p:nvPr>
        </p:nvSpPr>
        <p:spPr>
          <a:xfrm>
            <a:off x="468312" y="4839891"/>
            <a:ext cx="647400" cy="303600"/>
          </a:xfrm>
          <a:prstGeom prst="rect">
            <a:avLst/>
          </a:prstGeom>
          <a:noFill/>
          <a:ln>
            <a:noFill/>
          </a:ln>
        </p:spPr>
        <p:txBody>
          <a:bodyPr anchorCtr="0" anchor="t" bIns="0" lIns="0" spcFirstLastPara="1" rIns="0" wrap="square" tIns="46775">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fr"/>
              <a:t>‹#›</a:t>
            </a:fld>
            <a:endParaRPr/>
          </a:p>
        </p:txBody>
      </p:sp>
      <p:sp>
        <p:nvSpPr>
          <p:cNvPr id="3631" name="Google Shape;3631;p424"/>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12669" lvl="1" marL="457169"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12641" lvl="2" marL="91434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12612" lvl="3" marL="137151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12583" lvl="4" marL="182868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12553" lvl="5" marL="228585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12524" lvl="6" marL="274302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12495" lvl="7" marL="320019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12466" lvl="8" marL="365736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3632" name="Google Shape;3632;p424"/>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Verdana"/>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1 1 1">
  <p:cSld name="TITLE_AND_BODY_1_1_3_4_1_1">
    <p:bg>
      <p:bgPr>
        <a:solidFill>
          <a:srgbClr val="F5C553"/>
        </a:solidFill>
      </p:bgPr>
    </p:bg>
    <p:spTree>
      <p:nvGrpSpPr>
        <p:cNvPr id="3633" name="Shape 3633"/>
        <p:cNvGrpSpPr/>
        <p:nvPr/>
      </p:nvGrpSpPr>
      <p:grpSpPr>
        <a:xfrm>
          <a:off x="0" y="0"/>
          <a:ext cx="0" cy="0"/>
          <a:chOff x="0" y="0"/>
          <a:chExt cx="0" cy="0"/>
        </a:xfrm>
      </p:grpSpPr>
      <p:pic>
        <p:nvPicPr>
          <p:cNvPr id="3634" name="Google Shape;3634;p425"/>
          <p:cNvPicPr preferRelativeResize="0"/>
          <p:nvPr/>
        </p:nvPicPr>
        <p:blipFill rotWithShape="1">
          <a:blip r:embed="rId2">
            <a:alphaModFix/>
          </a:blip>
          <a:srcRect b="15830" l="21222" r="23382" t="5915"/>
          <a:stretch/>
        </p:blipFill>
        <p:spPr>
          <a:xfrm>
            <a:off x="3705075" y="0"/>
            <a:ext cx="5460678" cy="5143498"/>
          </a:xfrm>
          <a:prstGeom prst="rect">
            <a:avLst/>
          </a:prstGeom>
          <a:noFill/>
          <a:ln>
            <a:noFill/>
          </a:ln>
        </p:spPr>
      </p:pic>
      <p:sp>
        <p:nvSpPr>
          <p:cNvPr id="3635" name="Google Shape;3635;p425"/>
          <p:cNvSpPr/>
          <p:nvPr/>
        </p:nvSpPr>
        <p:spPr>
          <a:xfrm>
            <a:off x="6800850" y="0"/>
            <a:ext cx="2364900" cy="5143500"/>
          </a:xfrm>
          <a:prstGeom prst="rect">
            <a:avLst/>
          </a:prstGeom>
          <a:gradFill>
            <a:gsLst>
              <a:gs pos="0">
                <a:srgbClr val="FFFFFF"/>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6" name="Google Shape;3636;p425"/>
          <p:cNvPicPr preferRelativeResize="0"/>
          <p:nvPr/>
        </p:nvPicPr>
        <p:blipFill rotWithShape="1">
          <a:blip r:embed="rId3">
            <a:alphaModFix/>
          </a:blip>
          <a:srcRect b="0" l="5231" r="0" t="0"/>
          <a:stretch/>
        </p:blipFill>
        <p:spPr>
          <a:xfrm>
            <a:off x="0" y="0"/>
            <a:ext cx="7932373" cy="5143501"/>
          </a:xfrm>
          <a:prstGeom prst="rect">
            <a:avLst/>
          </a:prstGeom>
          <a:noFill/>
          <a:ln>
            <a:noFill/>
          </a:ln>
        </p:spPr>
      </p:pic>
      <p:sp>
        <p:nvSpPr>
          <p:cNvPr id="3637" name="Google Shape;3637;p42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638" name="Google Shape;3638;p425"/>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
        <p:nvSpPr>
          <p:cNvPr id="3639" name="Google Shape;3639;p425"/>
          <p:cNvSpPr txBox="1"/>
          <p:nvPr>
            <p:ph type="title"/>
          </p:nvPr>
        </p:nvSpPr>
        <p:spPr>
          <a:xfrm>
            <a:off x="524850" y="6574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1">
  <p:cSld name="TITLE_AND_BODY_1_1_5_1">
    <p:bg>
      <p:bgPr>
        <a:solidFill>
          <a:schemeClr val="accent1"/>
        </a:solidFill>
      </p:bgPr>
    </p:bg>
    <p:spTree>
      <p:nvGrpSpPr>
        <p:cNvPr id="3640" name="Shape 3640"/>
        <p:cNvGrpSpPr/>
        <p:nvPr/>
      </p:nvGrpSpPr>
      <p:grpSpPr>
        <a:xfrm>
          <a:off x="0" y="0"/>
          <a:ext cx="0" cy="0"/>
          <a:chOff x="0" y="0"/>
          <a:chExt cx="0" cy="0"/>
        </a:xfrm>
      </p:grpSpPr>
      <p:pic>
        <p:nvPicPr>
          <p:cNvPr id="3641" name="Google Shape;3641;p42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3642" name="Google Shape;3642;p42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643" name="Google Shape;3643;p426"/>
          <p:cNvPicPr preferRelativeResize="0"/>
          <p:nvPr/>
        </p:nvPicPr>
        <p:blipFill rotWithShape="1">
          <a:blip r:embed="rId3">
            <a:alphaModFix/>
          </a:blip>
          <a:srcRect b="0" l="0" r="6994" t="0"/>
          <a:stretch/>
        </p:blipFill>
        <p:spPr>
          <a:xfrm>
            <a:off x="2731400" y="0"/>
            <a:ext cx="5802998" cy="5141698"/>
          </a:xfrm>
          <a:prstGeom prst="rect">
            <a:avLst/>
          </a:prstGeom>
          <a:noFill/>
          <a:ln>
            <a:noFill/>
          </a:ln>
        </p:spPr>
      </p:pic>
      <p:sp>
        <p:nvSpPr>
          <p:cNvPr id="3644" name="Google Shape;3644;p426"/>
          <p:cNvSpPr txBox="1"/>
          <p:nvPr>
            <p:ph type="title"/>
          </p:nvPr>
        </p:nvSpPr>
        <p:spPr>
          <a:xfrm>
            <a:off x="526200" y="505000"/>
            <a:ext cx="26640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3645" name="Google Shape;3645;p426"/>
          <p:cNvSpPr/>
          <p:nvPr/>
        </p:nvSpPr>
        <p:spPr>
          <a:xfrm>
            <a:off x="8471100" y="975"/>
            <a:ext cx="670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3646" name="Shape 3646"/>
        <p:cNvGrpSpPr/>
        <p:nvPr/>
      </p:nvGrpSpPr>
      <p:grpSpPr>
        <a:xfrm>
          <a:off x="0" y="0"/>
          <a:ext cx="0" cy="0"/>
          <a:chOff x="0" y="0"/>
          <a:chExt cx="0" cy="0"/>
        </a:xfrm>
      </p:grpSpPr>
      <p:sp>
        <p:nvSpPr>
          <p:cNvPr id="3647" name="Google Shape;3647;p427"/>
          <p:cNvSpPr txBox="1"/>
          <p:nvPr>
            <p:ph type="title"/>
          </p:nvPr>
        </p:nvSpPr>
        <p:spPr>
          <a:xfrm>
            <a:off x="468314" y="6"/>
            <a:ext cx="8207400" cy="592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648" name="Google Shape;3648;p427"/>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9pPr>
          </a:lstStyle>
          <a:p/>
        </p:txBody>
      </p:sp>
      <p:sp>
        <p:nvSpPr>
          <p:cNvPr id="3649" name="Google Shape;3649;p427"/>
          <p:cNvSpPr txBox="1"/>
          <p:nvPr>
            <p:ph idx="12" type="sldNum"/>
          </p:nvPr>
        </p:nvSpPr>
        <p:spPr>
          <a:xfrm>
            <a:off x="1" y="4839898"/>
            <a:ext cx="468300" cy="303600"/>
          </a:xfrm>
          <a:prstGeom prst="rect">
            <a:avLst/>
          </a:prstGeom>
          <a:noFill/>
          <a:ln>
            <a:noFill/>
          </a:ln>
        </p:spPr>
        <p:txBody>
          <a:bodyPr anchorCtr="0" anchor="t" bIns="0" lIns="0" spcFirstLastPara="1" rIns="0" wrap="square" tIns="46800">
            <a:noAutofit/>
          </a:bodyPr>
          <a:lstStyle>
            <a:lvl1pPr indent="0" lvl="0" marL="0" marR="0" rtl="0" algn="ctr">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1pPr>
            <a:lvl2pPr indent="0" lvl="1" marL="0" marR="0" rtl="0" algn="ctr">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2pPr>
            <a:lvl3pPr indent="0" lvl="2" marL="0" marR="0" rtl="0" algn="ctr">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3pPr>
            <a:lvl4pPr indent="0" lvl="3" marL="0" marR="0" rtl="0" algn="ctr">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4pPr>
            <a:lvl5pPr indent="0" lvl="4" marL="0" marR="0" rtl="0" algn="ctr">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5pPr>
            <a:lvl6pPr indent="0" lvl="5" marL="0" marR="0" rtl="0" algn="ctr">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6pPr>
            <a:lvl7pPr indent="0" lvl="6" marL="0" marR="0" rtl="0" algn="ctr">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7pPr>
            <a:lvl8pPr indent="0" lvl="7" marL="0" marR="0" rtl="0" algn="ctr">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8pPr>
            <a:lvl9pPr indent="0" lvl="8" marL="0" marR="0" rtl="0" algn="ctr">
              <a:lnSpc>
                <a:spcPct val="100000"/>
              </a:lnSpc>
              <a:spcBef>
                <a:spcPts val="0"/>
              </a:spcBef>
              <a:spcAft>
                <a:spcPts val="0"/>
              </a:spcAft>
              <a:buClr>
                <a:srgbClr val="000000"/>
              </a:buClr>
              <a:buSzPts val="800"/>
              <a:buFont typeface="Arial"/>
              <a:buNone/>
              <a:defRPr b="1" i="0" sz="800" u="none" cap="none" strike="noStrike">
                <a:solidFill>
                  <a:srgbClr val="F8485E"/>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fr"/>
              <a:t>‹#›</a:t>
            </a:fld>
            <a:endParaRPr/>
          </a:p>
        </p:txBody>
      </p:sp>
      <p:sp>
        <p:nvSpPr>
          <p:cNvPr id="3650" name="Google Shape;3650;p427"/>
          <p:cNvSpPr txBox="1"/>
          <p:nvPr>
            <p:ph idx="11" type="ftr"/>
          </p:nvPr>
        </p:nvSpPr>
        <p:spPr>
          <a:xfrm>
            <a:off x="468314" y="4840008"/>
            <a:ext cx="75597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404" u="none" cap="none" strike="noStrike">
                <a:solidFill>
                  <a:schemeClr val="dk1"/>
                </a:solidFill>
                <a:latin typeface="Verdana"/>
                <a:ea typeface="Verdana"/>
                <a:cs typeface="Verdana"/>
                <a:sym typeface="Verdana"/>
              </a:defRPr>
            </a:lvl9pPr>
          </a:lstStyle>
          <a:p/>
        </p:txBody>
      </p:sp>
      <p:sp>
        <p:nvSpPr>
          <p:cNvPr id="3651" name="Google Shape;3651;p427"/>
          <p:cNvSpPr txBox="1"/>
          <p:nvPr>
            <p:ph idx="1" type="body"/>
          </p:nvPr>
        </p:nvSpPr>
        <p:spPr>
          <a:xfrm>
            <a:off x="468325" y="592145"/>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1"/>
                </a:solidFill>
                <a:latin typeface="Verdana"/>
                <a:ea typeface="Verdana"/>
                <a:cs typeface="Verdana"/>
                <a:sym typeface="Verdana"/>
              </a:defRPr>
            </a:lvl1pPr>
            <a:lvl2pPr indent="-312419" lvl="1" marL="914400" marR="0" rtl="0" algn="l">
              <a:lnSpc>
                <a:spcPct val="110000"/>
              </a:lnSpc>
              <a:spcBef>
                <a:spcPts val="0"/>
              </a:spcBef>
              <a:spcAft>
                <a:spcPts val="0"/>
              </a:spcAft>
              <a:buClr>
                <a:schemeClr val="dk2"/>
              </a:buClr>
              <a:buSzPts val="132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40000"/>
              </a:lnSpc>
              <a:spcBef>
                <a:spcPts val="0"/>
              </a:spcBef>
              <a:spcAft>
                <a:spcPts val="0"/>
              </a:spcAft>
              <a:buClr>
                <a:schemeClr val="dk2"/>
              </a:buClr>
              <a:buSzPts val="1200"/>
              <a:buFont typeface="Verdana"/>
              <a:buAutoNum type="arabicPeriod"/>
              <a:defRPr b="0" i="0" sz="1200" u="none" cap="none" strike="noStrike">
                <a:solidFill>
                  <a:schemeClr val="dk1"/>
                </a:solidFill>
                <a:latin typeface="Verdana"/>
                <a:ea typeface="Verdana"/>
                <a:cs typeface="Verdana"/>
                <a:sym typeface="Verdana"/>
              </a:defRPr>
            </a:lvl3pPr>
            <a:lvl4pPr indent="-228600" lvl="3" marL="18288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4pPr>
            <a:lvl5pPr indent="-228600" lvl="4" marL="22860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652" name="Google Shape;3652;p427"/>
          <p:cNvSpPr txBox="1"/>
          <p:nvPr>
            <p:ph idx="2" type="body"/>
          </p:nvPr>
        </p:nvSpPr>
        <p:spPr>
          <a:xfrm>
            <a:off x="468325" y="1058869"/>
            <a:ext cx="8207400" cy="363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312419" lvl="1" marL="914400" marR="0" rtl="0" algn="l">
              <a:lnSpc>
                <a:spcPct val="110000"/>
              </a:lnSpc>
              <a:spcBef>
                <a:spcPts val="300"/>
              </a:spcBef>
              <a:spcAft>
                <a:spcPts val="0"/>
              </a:spcAft>
              <a:buClr>
                <a:schemeClr val="dk2"/>
              </a:buClr>
              <a:buSzPts val="132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40000"/>
              </a:lnSpc>
              <a:spcBef>
                <a:spcPts val="0"/>
              </a:spcBef>
              <a:spcAft>
                <a:spcPts val="0"/>
              </a:spcAft>
              <a:buClr>
                <a:schemeClr val="dk2"/>
              </a:buClr>
              <a:buSzPts val="1200"/>
              <a:buFont typeface="Verdana"/>
              <a:buAutoNum type="arabicPeriod"/>
              <a:defRPr b="0" i="0" sz="1200" u="none" cap="none" strike="noStrike">
                <a:solidFill>
                  <a:schemeClr val="dk1"/>
                </a:solidFill>
                <a:latin typeface="Verdana"/>
                <a:ea typeface="Verdana"/>
                <a:cs typeface="Verdana"/>
                <a:sym typeface="Verdana"/>
              </a:defRPr>
            </a:lvl3pPr>
            <a:lvl4pPr indent="-228600" lvl="3" marL="18288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4pPr>
            <a:lvl5pPr indent="-228600" lvl="4" marL="22860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264" name="Shape 264"/>
        <p:cNvGrpSpPr/>
        <p:nvPr/>
      </p:nvGrpSpPr>
      <p:grpSpPr>
        <a:xfrm>
          <a:off x="0" y="0"/>
          <a:ext cx="0" cy="0"/>
          <a:chOff x="0" y="0"/>
          <a:chExt cx="0" cy="0"/>
        </a:xfrm>
      </p:grpSpPr>
      <p:sp>
        <p:nvSpPr>
          <p:cNvPr id="265" name="Google Shape;265;p44"/>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66" name="Google Shape;266;p44"/>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67" name="Google Shape;267;p4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57" name="Shape 3657"/>
        <p:cNvGrpSpPr/>
        <p:nvPr/>
      </p:nvGrpSpPr>
      <p:grpSpPr>
        <a:xfrm>
          <a:off x="0" y="0"/>
          <a:ext cx="0" cy="0"/>
          <a:chOff x="0" y="0"/>
          <a:chExt cx="0" cy="0"/>
        </a:xfrm>
      </p:grpSpPr>
      <p:sp>
        <p:nvSpPr>
          <p:cNvPr id="3658" name="Google Shape;3658;p4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59" name="Google Shape;3659;p4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60" name="Google Shape;3660;p4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61" name="Shape 3661"/>
        <p:cNvGrpSpPr/>
        <p:nvPr/>
      </p:nvGrpSpPr>
      <p:grpSpPr>
        <a:xfrm>
          <a:off x="0" y="0"/>
          <a:ext cx="0" cy="0"/>
          <a:chOff x="0" y="0"/>
          <a:chExt cx="0" cy="0"/>
        </a:xfrm>
      </p:grpSpPr>
      <p:sp>
        <p:nvSpPr>
          <p:cNvPr id="3662" name="Google Shape;3662;p4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63" name="Google Shape;3663;p4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64" name="Shape 3664"/>
        <p:cNvGrpSpPr/>
        <p:nvPr/>
      </p:nvGrpSpPr>
      <p:grpSpPr>
        <a:xfrm>
          <a:off x="0" y="0"/>
          <a:ext cx="0" cy="0"/>
          <a:chOff x="0" y="0"/>
          <a:chExt cx="0" cy="0"/>
        </a:xfrm>
      </p:grpSpPr>
      <p:sp>
        <p:nvSpPr>
          <p:cNvPr id="3665" name="Google Shape;3665;p4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66" name="Google Shape;3666;p4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667" name="Google Shape;3667;p4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68" name="Shape 3668"/>
        <p:cNvGrpSpPr/>
        <p:nvPr/>
      </p:nvGrpSpPr>
      <p:grpSpPr>
        <a:xfrm>
          <a:off x="0" y="0"/>
          <a:ext cx="0" cy="0"/>
          <a:chOff x="0" y="0"/>
          <a:chExt cx="0" cy="0"/>
        </a:xfrm>
      </p:grpSpPr>
      <p:sp>
        <p:nvSpPr>
          <p:cNvPr id="3669" name="Google Shape;3669;p4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70" name="Google Shape;3670;p43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71" name="Google Shape;3671;p43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72" name="Google Shape;3672;p4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73" name="Shape 3673"/>
        <p:cNvGrpSpPr/>
        <p:nvPr/>
      </p:nvGrpSpPr>
      <p:grpSpPr>
        <a:xfrm>
          <a:off x="0" y="0"/>
          <a:ext cx="0" cy="0"/>
          <a:chOff x="0" y="0"/>
          <a:chExt cx="0" cy="0"/>
        </a:xfrm>
      </p:grpSpPr>
      <p:sp>
        <p:nvSpPr>
          <p:cNvPr id="3674" name="Google Shape;3674;p4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75" name="Google Shape;3675;p4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76" name="Shape 3676"/>
        <p:cNvGrpSpPr/>
        <p:nvPr/>
      </p:nvGrpSpPr>
      <p:grpSpPr>
        <a:xfrm>
          <a:off x="0" y="0"/>
          <a:ext cx="0" cy="0"/>
          <a:chOff x="0" y="0"/>
          <a:chExt cx="0" cy="0"/>
        </a:xfrm>
      </p:grpSpPr>
      <p:sp>
        <p:nvSpPr>
          <p:cNvPr id="3677" name="Google Shape;3677;p43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78" name="Google Shape;3678;p43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79" name="Google Shape;3679;p4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80" name="Shape 3680"/>
        <p:cNvGrpSpPr/>
        <p:nvPr/>
      </p:nvGrpSpPr>
      <p:grpSpPr>
        <a:xfrm>
          <a:off x="0" y="0"/>
          <a:ext cx="0" cy="0"/>
          <a:chOff x="0" y="0"/>
          <a:chExt cx="0" cy="0"/>
        </a:xfrm>
      </p:grpSpPr>
      <p:sp>
        <p:nvSpPr>
          <p:cNvPr id="3681" name="Google Shape;3681;p43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682" name="Google Shape;3682;p4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83" name="Shape 3683"/>
        <p:cNvGrpSpPr/>
        <p:nvPr/>
      </p:nvGrpSpPr>
      <p:grpSpPr>
        <a:xfrm>
          <a:off x="0" y="0"/>
          <a:ext cx="0" cy="0"/>
          <a:chOff x="0" y="0"/>
          <a:chExt cx="0" cy="0"/>
        </a:xfrm>
      </p:grpSpPr>
      <p:sp>
        <p:nvSpPr>
          <p:cNvPr id="3684" name="Google Shape;3684;p4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3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686" name="Google Shape;3686;p43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87" name="Google Shape;3687;p43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688" name="Google Shape;3688;p4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89" name="Shape 3689"/>
        <p:cNvGrpSpPr/>
        <p:nvPr/>
      </p:nvGrpSpPr>
      <p:grpSpPr>
        <a:xfrm>
          <a:off x="0" y="0"/>
          <a:ext cx="0" cy="0"/>
          <a:chOff x="0" y="0"/>
          <a:chExt cx="0" cy="0"/>
        </a:xfrm>
      </p:grpSpPr>
      <p:sp>
        <p:nvSpPr>
          <p:cNvPr id="3690" name="Google Shape;3690;p43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691" name="Google Shape;3691;p4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92" name="Shape 3692"/>
        <p:cNvGrpSpPr/>
        <p:nvPr/>
      </p:nvGrpSpPr>
      <p:grpSpPr>
        <a:xfrm>
          <a:off x="0" y="0"/>
          <a:ext cx="0" cy="0"/>
          <a:chOff x="0" y="0"/>
          <a:chExt cx="0" cy="0"/>
        </a:xfrm>
      </p:grpSpPr>
      <p:sp>
        <p:nvSpPr>
          <p:cNvPr id="3693" name="Google Shape;3693;p43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94" name="Google Shape;3694;p43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695" name="Google Shape;3695;p4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268" name="Shape 268"/>
        <p:cNvGrpSpPr/>
        <p:nvPr/>
      </p:nvGrpSpPr>
      <p:grpSpPr>
        <a:xfrm>
          <a:off x="0" y="0"/>
          <a:ext cx="0" cy="0"/>
          <a:chOff x="0" y="0"/>
          <a:chExt cx="0" cy="0"/>
        </a:xfrm>
      </p:grpSpPr>
      <p:sp>
        <p:nvSpPr>
          <p:cNvPr id="269" name="Google Shape;269;p45"/>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70" name="Google Shape;270;p45"/>
          <p:cNvSpPr/>
          <p:nvPr/>
        </p:nvSpPr>
        <p:spPr>
          <a:xfrm>
            <a:off x="9447905" y="4914487"/>
            <a:ext cx="105300" cy="2073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71" name="Google Shape;271;p45"/>
          <p:cNvSpPr txBox="1"/>
          <p:nvPr>
            <p:ph idx="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272" name="Google Shape;272;p45"/>
          <p:cNvSpPr/>
          <p:nvPr/>
        </p:nvSpPr>
        <p:spPr>
          <a:xfrm>
            <a:off x="6089839" y="2770197"/>
            <a:ext cx="510300" cy="3246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73" name="Google Shape;273;p45"/>
          <p:cNvSpPr/>
          <p:nvPr/>
        </p:nvSpPr>
        <p:spPr>
          <a:xfrm>
            <a:off x="3609017" y="4006416"/>
            <a:ext cx="1845900" cy="11211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74" name="Google Shape;274;p45"/>
          <p:cNvSpPr/>
          <p:nvPr/>
        </p:nvSpPr>
        <p:spPr>
          <a:xfrm>
            <a:off x="2775288" y="3981260"/>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75" name="Google Shape;275;p45"/>
          <p:cNvSpPr/>
          <p:nvPr/>
        </p:nvSpPr>
        <p:spPr>
          <a:xfrm>
            <a:off x="7832763" y="3800379"/>
            <a:ext cx="566700" cy="6684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276" name="Google Shape;276;p45"/>
          <p:cNvSpPr/>
          <p:nvPr/>
        </p:nvSpPr>
        <p:spPr>
          <a:xfrm>
            <a:off x="6919974" y="3317631"/>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77" name="Google Shape;277;p45"/>
          <p:cNvSpPr/>
          <p:nvPr/>
        </p:nvSpPr>
        <p:spPr>
          <a:xfrm>
            <a:off x="8032810" y="3133157"/>
            <a:ext cx="618000" cy="2229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78" name="Google Shape;278;p45"/>
          <p:cNvSpPr/>
          <p:nvPr/>
        </p:nvSpPr>
        <p:spPr>
          <a:xfrm>
            <a:off x="7815993" y="4208858"/>
            <a:ext cx="119700" cy="1905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79" name="Google Shape;279;p45"/>
          <p:cNvSpPr/>
          <p:nvPr/>
        </p:nvSpPr>
        <p:spPr>
          <a:xfrm>
            <a:off x="7750109" y="4571818"/>
            <a:ext cx="45600" cy="624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0" name="Google Shape;280;p45"/>
          <p:cNvSpPr/>
          <p:nvPr/>
        </p:nvSpPr>
        <p:spPr>
          <a:xfrm>
            <a:off x="8508371" y="3142740"/>
            <a:ext cx="491100" cy="3942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1" name="Google Shape;281;p45"/>
          <p:cNvSpPr/>
          <p:nvPr/>
        </p:nvSpPr>
        <p:spPr>
          <a:xfrm>
            <a:off x="5275276" y="4015999"/>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2" name="Google Shape;282;p45"/>
          <p:cNvSpPr/>
          <p:nvPr/>
        </p:nvSpPr>
        <p:spPr>
          <a:xfrm>
            <a:off x="3961195" y="3045711"/>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3" name="Google Shape;283;p45"/>
          <p:cNvSpPr/>
          <p:nvPr/>
        </p:nvSpPr>
        <p:spPr>
          <a:xfrm>
            <a:off x="5318400" y="2022716"/>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4" name="Google Shape;284;p45"/>
          <p:cNvSpPr/>
          <p:nvPr/>
        </p:nvSpPr>
        <p:spPr>
          <a:xfrm>
            <a:off x="3829428" y="3212217"/>
            <a:ext cx="353400" cy="6084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285" name="Google Shape;285;p45"/>
          <p:cNvSpPr/>
          <p:nvPr/>
        </p:nvSpPr>
        <p:spPr>
          <a:xfrm>
            <a:off x="5177050" y="2161671"/>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6" name="Google Shape;286;p45"/>
          <p:cNvSpPr/>
          <p:nvPr/>
        </p:nvSpPr>
        <p:spPr>
          <a:xfrm>
            <a:off x="5097989" y="2349739"/>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7" name="Google Shape;287;p45"/>
          <p:cNvSpPr/>
          <p:nvPr/>
        </p:nvSpPr>
        <p:spPr>
          <a:xfrm>
            <a:off x="5876615" y="2965453"/>
            <a:ext cx="233700" cy="1665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8" name="Google Shape;288;p45"/>
          <p:cNvSpPr/>
          <p:nvPr/>
        </p:nvSpPr>
        <p:spPr>
          <a:xfrm>
            <a:off x="5310015" y="2939099"/>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89" name="Google Shape;289;p45"/>
          <p:cNvSpPr/>
          <p:nvPr/>
        </p:nvSpPr>
        <p:spPr>
          <a:xfrm>
            <a:off x="5562769" y="1712464"/>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0" name="Google Shape;290;p45"/>
          <p:cNvSpPr/>
          <p:nvPr/>
        </p:nvSpPr>
        <p:spPr>
          <a:xfrm>
            <a:off x="6598941" y="1856210"/>
            <a:ext cx="643200" cy="578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1" name="Google Shape;291;p45"/>
          <p:cNvSpPr/>
          <p:nvPr/>
        </p:nvSpPr>
        <p:spPr>
          <a:xfrm>
            <a:off x="6450403" y="1651372"/>
            <a:ext cx="434700" cy="2730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2" name="Google Shape;292;p45"/>
          <p:cNvSpPr/>
          <p:nvPr/>
        </p:nvSpPr>
        <p:spPr>
          <a:xfrm>
            <a:off x="6555817" y="1464501"/>
            <a:ext cx="275400" cy="2373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3" name="Google Shape;293;p45"/>
          <p:cNvSpPr/>
          <p:nvPr/>
        </p:nvSpPr>
        <p:spPr>
          <a:xfrm>
            <a:off x="6141348" y="2656398"/>
            <a:ext cx="449100" cy="2133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4" name="Google Shape;294;p45"/>
          <p:cNvSpPr/>
          <p:nvPr/>
        </p:nvSpPr>
        <p:spPr>
          <a:xfrm>
            <a:off x="6344989" y="1989175"/>
            <a:ext cx="202500" cy="1281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5" name="Google Shape;295;p45"/>
          <p:cNvSpPr/>
          <p:nvPr/>
        </p:nvSpPr>
        <p:spPr>
          <a:xfrm>
            <a:off x="5955676" y="2050268"/>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6" name="Google Shape;296;p45"/>
          <p:cNvSpPr/>
          <p:nvPr/>
        </p:nvSpPr>
        <p:spPr>
          <a:xfrm>
            <a:off x="5877813" y="3013368"/>
            <a:ext cx="447900" cy="3822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7" name="Google Shape;297;p45"/>
          <p:cNvSpPr/>
          <p:nvPr/>
        </p:nvSpPr>
        <p:spPr>
          <a:xfrm>
            <a:off x="6449205" y="1847825"/>
            <a:ext cx="364200" cy="3114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8" name="Google Shape;298;p45"/>
          <p:cNvSpPr/>
          <p:nvPr/>
        </p:nvSpPr>
        <p:spPr>
          <a:xfrm>
            <a:off x="4482276" y="2383280"/>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299" name="Google Shape;299;p45"/>
          <p:cNvSpPr/>
          <p:nvPr/>
        </p:nvSpPr>
        <p:spPr>
          <a:xfrm>
            <a:off x="7814795" y="4468800"/>
            <a:ext cx="61200" cy="1317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0" name="Google Shape;300;p45"/>
          <p:cNvSpPr/>
          <p:nvPr/>
        </p:nvSpPr>
        <p:spPr>
          <a:xfrm>
            <a:off x="6567796" y="2259898"/>
            <a:ext cx="1312800" cy="8865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1" name="Google Shape;301;p45"/>
          <p:cNvSpPr/>
          <p:nvPr/>
        </p:nvSpPr>
        <p:spPr>
          <a:xfrm>
            <a:off x="8690091" y="2691721"/>
            <a:ext cx="836100" cy="8625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2" name="Google Shape;302;p45"/>
          <p:cNvSpPr/>
          <p:nvPr/>
        </p:nvSpPr>
        <p:spPr>
          <a:xfrm>
            <a:off x="8362229" y="3304454"/>
            <a:ext cx="352200" cy="2385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3" name="Google Shape;303;p45"/>
          <p:cNvSpPr/>
          <p:nvPr/>
        </p:nvSpPr>
        <p:spPr>
          <a:xfrm>
            <a:off x="8551495" y="3469763"/>
            <a:ext cx="124500" cy="756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4" name="Google Shape;304;p45"/>
          <p:cNvSpPr/>
          <p:nvPr/>
        </p:nvSpPr>
        <p:spPr>
          <a:xfrm>
            <a:off x="6258741" y="3337995"/>
            <a:ext cx="152100" cy="1833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5" name="Google Shape;305;p45"/>
          <p:cNvSpPr/>
          <p:nvPr/>
        </p:nvSpPr>
        <p:spPr>
          <a:xfrm>
            <a:off x="6057496" y="3151125"/>
            <a:ext cx="293400" cy="2802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6" name="Google Shape;306;p45"/>
          <p:cNvSpPr/>
          <p:nvPr/>
        </p:nvSpPr>
        <p:spPr>
          <a:xfrm>
            <a:off x="6338999" y="3449399"/>
            <a:ext cx="142500" cy="3330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7" name="Google Shape;307;p45"/>
          <p:cNvSpPr/>
          <p:nvPr/>
        </p:nvSpPr>
        <p:spPr>
          <a:xfrm>
            <a:off x="6204836" y="3401483"/>
            <a:ext cx="57600" cy="50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8" name="Google Shape;308;p45"/>
          <p:cNvSpPr/>
          <p:nvPr/>
        </p:nvSpPr>
        <p:spPr>
          <a:xfrm>
            <a:off x="6576181" y="3246956"/>
            <a:ext cx="523500" cy="340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09" name="Google Shape;309;p45"/>
          <p:cNvSpPr/>
          <p:nvPr/>
        </p:nvSpPr>
        <p:spPr>
          <a:xfrm>
            <a:off x="6403685" y="2795353"/>
            <a:ext cx="756000" cy="5223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10" name="Google Shape;310;p45"/>
          <p:cNvSpPr/>
          <p:nvPr/>
        </p:nvSpPr>
        <p:spPr>
          <a:xfrm>
            <a:off x="6410873" y="3532053"/>
            <a:ext cx="548700" cy="6048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11" name="Google Shape;311;p45"/>
          <p:cNvSpPr/>
          <p:nvPr/>
        </p:nvSpPr>
        <p:spPr>
          <a:xfrm>
            <a:off x="6927161" y="3504501"/>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12" name="Google Shape;312;p45"/>
          <p:cNvSpPr/>
          <p:nvPr/>
        </p:nvSpPr>
        <p:spPr>
          <a:xfrm>
            <a:off x="5578342" y="2734261"/>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13" name="Google Shape;313;p45"/>
          <p:cNvSpPr/>
          <p:nvPr/>
        </p:nvSpPr>
        <p:spPr>
          <a:xfrm>
            <a:off x="5269287" y="2831289"/>
            <a:ext cx="378600" cy="2073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14" name="Google Shape;314;p45"/>
          <p:cNvSpPr/>
          <p:nvPr/>
        </p:nvSpPr>
        <p:spPr>
          <a:xfrm>
            <a:off x="5798753" y="2483902"/>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15" name="Google Shape;315;p45"/>
          <p:cNvSpPr/>
          <p:nvPr/>
        </p:nvSpPr>
        <p:spPr>
          <a:xfrm>
            <a:off x="6879246" y="2763010"/>
            <a:ext cx="301800" cy="3234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16" name="Google Shape;316;p45"/>
          <p:cNvSpPr/>
          <p:nvPr/>
        </p:nvSpPr>
        <p:spPr>
          <a:xfrm>
            <a:off x="5313609" y="2537807"/>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17" name="Google Shape;317;p45"/>
          <p:cNvSpPr/>
          <p:nvPr/>
        </p:nvSpPr>
        <p:spPr>
          <a:xfrm>
            <a:off x="7927038" y="474434"/>
            <a:ext cx="1599300" cy="26079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18" name="Google Shape;318;p45"/>
          <p:cNvSpPr/>
          <p:nvPr/>
        </p:nvSpPr>
        <p:spPr>
          <a:xfrm>
            <a:off x="6438424" y="3463773"/>
            <a:ext cx="206100" cy="179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19" name="Google Shape;319;p45"/>
          <p:cNvSpPr/>
          <p:nvPr/>
        </p:nvSpPr>
        <p:spPr>
          <a:xfrm>
            <a:off x="6261976" y="1269"/>
            <a:ext cx="3264300" cy="33003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20" name="Google Shape;320;p45"/>
          <p:cNvSpPr/>
          <p:nvPr/>
        </p:nvSpPr>
        <p:spPr>
          <a:xfrm>
            <a:off x="6294678" y="3043315"/>
            <a:ext cx="331800" cy="4623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21" name="Google Shape;321;p45"/>
          <p:cNvSpPr/>
          <p:nvPr/>
        </p:nvSpPr>
        <p:spPr>
          <a:xfrm>
            <a:off x="4449933" y="1778347"/>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22" name="Google Shape;322;p45"/>
          <p:cNvSpPr/>
          <p:nvPr/>
        </p:nvSpPr>
        <p:spPr>
          <a:xfrm>
            <a:off x="7562041" y="4119017"/>
            <a:ext cx="150900" cy="873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23" name="Google Shape;323;p45"/>
          <p:cNvSpPr/>
          <p:nvPr/>
        </p:nvSpPr>
        <p:spPr>
          <a:xfrm>
            <a:off x="4193585" y="1750796"/>
            <a:ext cx="366600" cy="3918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24" name="Google Shape;324;p45"/>
          <p:cNvSpPr/>
          <p:nvPr/>
        </p:nvSpPr>
        <p:spPr>
          <a:xfrm>
            <a:off x="6342593" y="150420"/>
            <a:ext cx="609600" cy="12948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25" name="Google Shape;325;p45"/>
          <p:cNvSpPr/>
          <p:nvPr/>
        </p:nvSpPr>
        <p:spPr>
          <a:xfrm>
            <a:off x="5439387" y="25840"/>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26" name="Google Shape;326;p45"/>
          <p:cNvSpPr/>
          <p:nvPr/>
        </p:nvSpPr>
        <p:spPr>
          <a:xfrm>
            <a:off x="5792763" y="304948"/>
            <a:ext cx="723600" cy="16842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327" name="Google Shape;327;p45"/>
          <p:cNvSpPr/>
          <p:nvPr/>
        </p:nvSpPr>
        <p:spPr>
          <a:xfrm>
            <a:off x="7522511" y="4190890"/>
            <a:ext cx="162900" cy="612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28" name="Google Shape;328;p45"/>
          <p:cNvSpPr/>
          <p:nvPr/>
        </p:nvSpPr>
        <p:spPr>
          <a:xfrm>
            <a:off x="8064795" y="3295456"/>
            <a:ext cx="1461300" cy="15189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29" name="Google Shape;329;p45"/>
          <p:cNvSpPr/>
          <p:nvPr/>
        </p:nvSpPr>
        <p:spPr>
          <a:xfrm>
            <a:off x="7838753" y="4454425"/>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30" name="Google Shape;330;p45"/>
          <p:cNvSpPr/>
          <p:nvPr/>
        </p:nvSpPr>
        <p:spPr>
          <a:xfrm>
            <a:off x="9022264" y="4522705"/>
            <a:ext cx="196500" cy="1665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31" name="Google Shape;331;p45"/>
          <p:cNvSpPr/>
          <p:nvPr/>
        </p:nvSpPr>
        <p:spPr>
          <a:xfrm>
            <a:off x="8820661" y="2301210"/>
            <a:ext cx="705600" cy="7044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32" name="Google Shape;332;p45"/>
          <p:cNvSpPr/>
          <p:nvPr/>
        </p:nvSpPr>
        <p:spPr>
          <a:xfrm>
            <a:off x="6866069" y="4616140"/>
            <a:ext cx="978600" cy="5115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33" name="Google Shape;333;p45"/>
          <p:cNvSpPr/>
          <p:nvPr/>
        </p:nvSpPr>
        <p:spPr>
          <a:xfrm>
            <a:off x="7757297" y="4377760"/>
            <a:ext cx="120900" cy="4491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34" name="Google Shape;334;p45"/>
          <p:cNvSpPr/>
          <p:nvPr/>
        </p:nvSpPr>
        <p:spPr>
          <a:xfrm>
            <a:off x="7849534"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35" name="Google Shape;335;p45"/>
          <p:cNvSpPr/>
          <p:nvPr/>
        </p:nvSpPr>
        <p:spPr>
          <a:xfrm>
            <a:off x="8153797" y="3766838"/>
            <a:ext cx="1027800" cy="9261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36" name="Google Shape;336;p45"/>
          <p:cNvSpPr/>
          <p:nvPr/>
        </p:nvSpPr>
        <p:spPr>
          <a:xfrm>
            <a:off x="4761383" y="3728506"/>
            <a:ext cx="54000" cy="372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37" name="Google Shape;337;p45"/>
          <p:cNvSpPr/>
          <p:nvPr/>
        </p:nvSpPr>
        <p:spPr>
          <a:xfrm>
            <a:off x="4865599" y="3661424"/>
            <a:ext cx="104100" cy="720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38" name="Google Shape;338;p45"/>
          <p:cNvSpPr/>
          <p:nvPr/>
        </p:nvSpPr>
        <p:spPr>
          <a:xfrm>
            <a:off x="5004554" y="3657831"/>
            <a:ext cx="54000" cy="312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39" name="Google Shape;339;p45"/>
          <p:cNvSpPr/>
          <p:nvPr/>
        </p:nvSpPr>
        <p:spPr>
          <a:xfrm>
            <a:off x="5436991" y="3373932"/>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40" name="Google Shape;340;p45"/>
          <p:cNvSpPr/>
          <p:nvPr/>
        </p:nvSpPr>
        <p:spPr>
          <a:xfrm>
            <a:off x="5380690" y="3569187"/>
            <a:ext cx="148500" cy="2670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41" name="Google Shape;341;p45"/>
          <p:cNvSpPr/>
          <p:nvPr/>
        </p:nvSpPr>
        <p:spPr>
          <a:xfrm>
            <a:off x="5743650" y="3924959"/>
            <a:ext cx="271800" cy="179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42" name="Google Shape;342;p45"/>
          <p:cNvSpPr/>
          <p:nvPr/>
        </p:nvSpPr>
        <p:spPr>
          <a:xfrm>
            <a:off x="5881407" y="4170526"/>
            <a:ext cx="45600" cy="324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43" name="Google Shape;343;p45"/>
          <p:cNvSpPr/>
          <p:nvPr/>
        </p:nvSpPr>
        <p:spPr>
          <a:xfrm>
            <a:off x="5926927" y="3179874"/>
            <a:ext cx="37200" cy="660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44" name="Google Shape;344;p45"/>
          <p:cNvSpPr/>
          <p:nvPr/>
        </p:nvSpPr>
        <p:spPr>
          <a:xfrm>
            <a:off x="5970050" y="3260133"/>
            <a:ext cx="44400" cy="540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45" name="Google Shape;345;p45"/>
          <p:cNvSpPr/>
          <p:nvPr/>
        </p:nvSpPr>
        <p:spPr>
          <a:xfrm>
            <a:off x="6360561" y="3762047"/>
            <a:ext cx="46800" cy="552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46" name="Google Shape;346;p45"/>
          <p:cNvSpPr/>
          <p:nvPr/>
        </p:nvSpPr>
        <p:spPr>
          <a:xfrm>
            <a:off x="6431237" y="3911783"/>
            <a:ext cx="42000" cy="420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47" name="Google Shape;347;p45"/>
          <p:cNvSpPr/>
          <p:nvPr/>
        </p:nvSpPr>
        <p:spPr>
          <a:xfrm>
            <a:off x="6456392" y="3970479"/>
            <a:ext cx="27600" cy="288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48" name="Google Shape;348;p45"/>
          <p:cNvSpPr/>
          <p:nvPr/>
        </p:nvSpPr>
        <p:spPr>
          <a:xfrm>
            <a:off x="6667220" y="3836316"/>
            <a:ext cx="141300" cy="1137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49" name="Google Shape;349;p45"/>
          <p:cNvSpPr/>
          <p:nvPr/>
        </p:nvSpPr>
        <p:spPr>
          <a:xfrm>
            <a:off x="6906797" y="3879440"/>
            <a:ext cx="32400" cy="468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50" name="Google Shape;350;p45"/>
          <p:cNvSpPr/>
          <p:nvPr/>
        </p:nvSpPr>
        <p:spPr>
          <a:xfrm>
            <a:off x="6713938" y="4201671"/>
            <a:ext cx="268200" cy="921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51" name="Google Shape;351;p45"/>
          <p:cNvSpPr/>
          <p:nvPr/>
        </p:nvSpPr>
        <p:spPr>
          <a:xfrm>
            <a:off x="6662429" y="4142975"/>
            <a:ext cx="28800" cy="276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52" name="Google Shape;352;p45"/>
          <p:cNvSpPr/>
          <p:nvPr/>
        </p:nvSpPr>
        <p:spPr>
          <a:xfrm>
            <a:off x="7094866" y="4103444"/>
            <a:ext cx="46800" cy="648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53" name="Google Shape;353;p45"/>
          <p:cNvSpPr/>
          <p:nvPr/>
        </p:nvSpPr>
        <p:spPr>
          <a:xfrm>
            <a:off x="7042159" y="4178911"/>
            <a:ext cx="20400" cy="480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54" name="Google Shape;354;p45"/>
          <p:cNvSpPr/>
          <p:nvPr/>
        </p:nvSpPr>
        <p:spPr>
          <a:xfrm>
            <a:off x="6878048" y="4035165"/>
            <a:ext cx="22800" cy="384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55" name="Google Shape;355;p45"/>
          <p:cNvSpPr/>
          <p:nvPr/>
        </p:nvSpPr>
        <p:spPr>
          <a:xfrm>
            <a:off x="6907995" y="3795588"/>
            <a:ext cx="58800" cy="396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56" name="Google Shape;356;p45"/>
          <p:cNvSpPr/>
          <p:nvPr/>
        </p:nvSpPr>
        <p:spPr>
          <a:xfrm>
            <a:off x="6831331" y="3726110"/>
            <a:ext cx="33600" cy="276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57" name="Google Shape;357;p45"/>
          <p:cNvSpPr/>
          <p:nvPr/>
        </p:nvSpPr>
        <p:spPr>
          <a:xfrm>
            <a:off x="6816956" y="3952511"/>
            <a:ext cx="27600" cy="372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58" name="Google Shape;358;p45"/>
          <p:cNvSpPr/>
          <p:nvPr/>
        </p:nvSpPr>
        <p:spPr>
          <a:xfrm>
            <a:off x="6789405" y="4083080"/>
            <a:ext cx="22800" cy="252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59" name="Google Shape;359;p45"/>
          <p:cNvSpPr/>
          <p:nvPr/>
        </p:nvSpPr>
        <p:spPr>
          <a:xfrm>
            <a:off x="6785811" y="3844701"/>
            <a:ext cx="20400" cy="30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60" name="Google Shape;360;p45"/>
          <p:cNvSpPr/>
          <p:nvPr/>
        </p:nvSpPr>
        <p:spPr>
          <a:xfrm>
            <a:off x="6925964" y="3984854"/>
            <a:ext cx="34800" cy="180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61" name="Google Shape;361;p45"/>
          <p:cNvSpPr/>
          <p:nvPr/>
        </p:nvSpPr>
        <p:spPr>
          <a:xfrm>
            <a:off x="7022992" y="4055529"/>
            <a:ext cx="33600" cy="252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62" name="Google Shape;362;p45"/>
          <p:cNvSpPr/>
          <p:nvPr/>
        </p:nvSpPr>
        <p:spPr>
          <a:xfrm>
            <a:off x="6791800" y="4013603"/>
            <a:ext cx="15600" cy="264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63" name="Google Shape;363;p45"/>
          <p:cNvSpPr/>
          <p:nvPr/>
        </p:nvSpPr>
        <p:spPr>
          <a:xfrm>
            <a:off x="6825341" y="4047144"/>
            <a:ext cx="16800" cy="240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64" name="Google Shape;364;p45"/>
          <p:cNvSpPr/>
          <p:nvPr/>
        </p:nvSpPr>
        <p:spPr>
          <a:xfrm>
            <a:off x="6843309" y="3993239"/>
            <a:ext cx="16800" cy="324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65" name="Google Shape;365;p45"/>
          <p:cNvSpPr/>
          <p:nvPr/>
        </p:nvSpPr>
        <p:spPr>
          <a:xfrm>
            <a:off x="6916381" y="4110632"/>
            <a:ext cx="24000" cy="240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66" name="Google Shape;366;p45"/>
          <p:cNvSpPr/>
          <p:nvPr/>
        </p:nvSpPr>
        <p:spPr>
          <a:xfrm>
            <a:off x="6918776" y="4057925"/>
            <a:ext cx="25200" cy="312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67" name="Google Shape;367;p45"/>
          <p:cNvSpPr/>
          <p:nvPr/>
        </p:nvSpPr>
        <p:spPr>
          <a:xfrm>
            <a:off x="6842112" y="4086674"/>
            <a:ext cx="21600" cy="216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68" name="Google Shape;368;p45"/>
          <p:cNvSpPr/>
          <p:nvPr/>
        </p:nvSpPr>
        <p:spPr>
          <a:xfrm>
            <a:off x="6317437" y="1398618"/>
            <a:ext cx="49200" cy="564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69" name="Google Shape;369;p45"/>
          <p:cNvSpPr/>
          <p:nvPr/>
        </p:nvSpPr>
        <p:spPr>
          <a:xfrm>
            <a:off x="6235981" y="1702881"/>
            <a:ext cx="54000" cy="1185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70" name="Google Shape;370;p45"/>
          <p:cNvSpPr/>
          <p:nvPr/>
        </p:nvSpPr>
        <p:spPr>
          <a:xfrm>
            <a:off x="6494725" y="1536374"/>
            <a:ext cx="37200" cy="564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71" name="Google Shape;371;p45"/>
          <p:cNvSpPr/>
          <p:nvPr/>
        </p:nvSpPr>
        <p:spPr>
          <a:xfrm>
            <a:off x="6482746" y="1599862"/>
            <a:ext cx="63600" cy="780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72" name="Google Shape;372;p45"/>
          <p:cNvSpPr/>
          <p:nvPr/>
        </p:nvSpPr>
        <p:spPr>
          <a:xfrm>
            <a:off x="6004789" y="1996363"/>
            <a:ext cx="31200" cy="384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73" name="Google Shape;373;p45"/>
          <p:cNvSpPr/>
          <p:nvPr/>
        </p:nvSpPr>
        <p:spPr>
          <a:xfrm>
            <a:off x="6120984" y="1771160"/>
            <a:ext cx="46800" cy="1209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74" name="Google Shape;374;p45"/>
          <p:cNvSpPr/>
          <p:nvPr/>
        </p:nvSpPr>
        <p:spPr>
          <a:xfrm>
            <a:off x="5681360" y="1947249"/>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75" name="Google Shape;375;p45"/>
          <p:cNvSpPr/>
          <p:nvPr/>
        </p:nvSpPr>
        <p:spPr>
          <a:xfrm>
            <a:off x="5761618" y="1894542"/>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76" name="Google Shape;376;p45"/>
          <p:cNvSpPr/>
          <p:nvPr/>
        </p:nvSpPr>
        <p:spPr>
          <a:xfrm>
            <a:off x="5752035" y="2015529"/>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77" name="Google Shape;377;p45"/>
          <p:cNvSpPr/>
          <p:nvPr/>
        </p:nvSpPr>
        <p:spPr>
          <a:xfrm>
            <a:off x="4455922" y="1427367"/>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78" name="Google Shape;378;p45"/>
          <p:cNvSpPr/>
          <p:nvPr/>
        </p:nvSpPr>
        <p:spPr>
          <a:xfrm>
            <a:off x="5425012" y="4490362"/>
            <a:ext cx="1487700" cy="6372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79" name="Google Shape;379;p45"/>
          <p:cNvSpPr/>
          <p:nvPr/>
        </p:nvSpPr>
        <p:spPr>
          <a:xfrm>
            <a:off x="2777143" y="3983328"/>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0" name="Google Shape;380;p45"/>
          <p:cNvSpPr/>
          <p:nvPr/>
        </p:nvSpPr>
        <p:spPr>
          <a:xfrm>
            <a:off x="6921829" y="3319699"/>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1" name="Google Shape;381;p45"/>
          <p:cNvSpPr/>
          <p:nvPr/>
        </p:nvSpPr>
        <p:spPr>
          <a:xfrm>
            <a:off x="5277131" y="4018067"/>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2" name="Google Shape;382;p45"/>
          <p:cNvSpPr/>
          <p:nvPr/>
        </p:nvSpPr>
        <p:spPr>
          <a:xfrm>
            <a:off x="3963050" y="3047779"/>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383" name="Google Shape;383;p45"/>
          <p:cNvSpPr/>
          <p:nvPr/>
        </p:nvSpPr>
        <p:spPr>
          <a:xfrm>
            <a:off x="5320255" y="2024784"/>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4" name="Google Shape;384;p45"/>
          <p:cNvSpPr/>
          <p:nvPr/>
        </p:nvSpPr>
        <p:spPr>
          <a:xfrm>
            <a:off x="5178905" y="2163739"/>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5" name="Google Shape;385;p45"/>
          <p:cNvSpPr/>
          <p:nvPr/>
        </p:nvSpPr>
        <p:spPr>
          <a:xfrm>
            <a:off x="5099848" y="2351802"/>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6" name="Google Shape;386;p45"/>
          <p:cNvSpPr/>
          <p:nvPr/>
        </p:nvSpPr>
        <p:spPr>
          <a:xfrm>
            <a:off x="5311870" y="2941167"/>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7" name="Google Shape;387;p45"/>
          <p:cNvSpPr/>
          <p:nvPr/>
        </p:nvSpPr>
        <p:spPr>
          <a:xfrm>
            <a:off x="5564624" y="1714532"/>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8" name="Google Shape;388;p45"/>
          <p:cNvSpPr/>
          <p:nvPr/>
        </p:nvSpPr>
        <p:spPr>
          <a:xfrm>
            <a:off x="5957531" y="2052336"/>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9" name="Google Shape;389;p45"/>
          <p:cNvSpPr/>
          <p:nvPr/>
        </p:nvSpPr>
        <p:spPr>
          <a:xfrm>
            <a:off x="4484131" y="2385348"/>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0" name="Google Shape;390;p45"/>
          <p:cNvSpPr/>
          <p:nvPr/>
        </p:nvSpPr>
        <p:spPr>
          <a:xfrm>
            <a:off x="6929016" y="3506569"/>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1" name="Google Shape;391;p45"/>
          <p:cNvSpPr/>
          <p:nvPr/>
        </p:nvSpPr>
        <p:spPr>
          <a:xfrm>
            <a:off x="5580197" y="2736329"/>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2" name="Google Shape;392;p45"/>
          <p:cNvSpPr/>
          <p:nvPr/>
        </p:nvSpPr>
        <p:spPr>
          <a:xfrm>
            <a:off x="5800608" y="2485970"/>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3" name="Google Shape;393;p45"/>
          <p:cNvSpPr/>
          <p:nvPr/>
        </p:nvSpPr>
        <p:spPr>
          <a:xfrm>
            <a:off x="5315464" y="2539875"/>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4" name="Google Shape;394;p45"/>
          <p:cNvSpPr/>
          <p:nvPr/>
        </p:nvSpPr>
        <p:spPr>
          <a:xfrm>
            <a:off x="4451788" y="1780415"/>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5" name="Google Shape;395;p45"/>
          <p:cNvSpPr/>
          <p:nvPr/>
        </p:nvSpPr>
        <p:spPr>
          <a:xfrm>
            <a:off x="5441242" y="27908"/>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396" name="Google Shape;396;p45"/>
          <p:cNvSpPr/>
          <p:nvPr/>
        </p:nvSpPr>
        <p:spPr>
          <a:xfrm>
            <a:off x="7840608" y="4456493"/>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7" name="Google Shape;397;p45"/>
          <p:cNvSpPr/>
          <p:nvPr/>
        </p:nvSpPr>
        <p:spPr>
          <a:xfrm>
            <a:off x="5438846" y="3376000"/>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8" name="Google Shape;398;p45"/>
          <p:cNvSpPr/>
          <p:nvPr/>
        </p:nvSpPr>
        <p:spPr>
          <a:xfrm>
            <a:off x="5683215" y="1949317"/>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9" name="Google Shape;399;p45"/>
          <p:cNvSpPr/>
          <p:nvPr/>
        </p:nvSpPr>
        <p:spPr>
          <a:xfrm>
            <a:off x="5763473" y="1896610"/>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0" name="Google Shape;400;p45"/>
          <p:cNvSpPr/>
          <p:nvPr/>
        </p:nvSpPr>
        <p:spPr>
          <a:xfrm>
            <a:off x="5753890" y="2017597"/>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1" name="Google Shape;401;p45"/>
          <p:cNvSpPr/>
          <p:nvPr/>
        </p:nvSpPr>
        <p:spPr>
          <a:xfrm>
            <a:off x="4457777" y="1429435"/>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2" name="Google Shape;402;p45"/>
          <p:cNvSpPr/>
          <p:nvPr/>
        </p:nvSpPr>
        <p:spPr>
          <a:xfrm>
            <a:off x="7849952"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3" name="Google Shape;403;p45"/>
          <p:cNvSpPr/>
          <p:nvPr/>
        </p:nvSpPr>
        <p:spPr>
          <a:xfrm>
            <a:off x="3187287" y="4888133"/>
            <a:ext cx="670800" cy="2541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4" name="Google Shape;404;p45"/>
          <p:cNvSpPr/>
          <p:nvPr/>
        </p:nvSpPr>
        <p:spPr>
          <a:xfrm>
            <a:off x="9439129" y="2311407"/>
            <a:ext cx="54000" cy="840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5" name="Google Shape;405;p45"/>
          <p:cNvSpPr/>
          <p:nvPr/>
        </p:nvSpPr>
        <p:spPr>
          <a:xfrm>
            <a:off x="9399990" y="4910893"/>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6" name="Google Shape;406;p45"/>
          <p:cNvSpPr/>
          <p:nvPr/>
        </p:nvSpPr>
        <p:spPr>
          <a:xfrm>
            <a:off x="3030829" y="4828239"/>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407" name="Google Shape;407;p45"/>
          <p:cNvCxnSpPr/>
          <p:nvPr/>
        </p:nvCxnSpPr>
        <p:spPr>
          <a:xfrm>
            <a:off x="3030829" y="4828239"/>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408" name="Google Shape;408;p45"/>
          <p:cNvSpPr/>
          <p:nvPr/>
        </p:nvSpPr>
        <p:spPr>
          <a:xfrm>
            <a:off x="3032684" y="4830307"/>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409" name="Google Shape;409;p45"/>
          <p:cNvCxnSpPr/>
          <p:nvPr/>
        </p:nvCxnSpPr>
        <p:spPr>
          <a:xfrm>
            <a:off x="3032684" y="4830307"/>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410" name="Google Shape;410;p45"/>
          <p:cNvSpPr/>
          <p:nvPr/>
        </p:nvSpPr>
        <p:spPr>
          <a:xfrm>
            <a:off x="9401845" y="4912961"/>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11" name="Google Shape;411;p45"/>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412" name="Google Shape;412;p4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96" name="Shape 3696"/>
        <p:cNvGrpSpPr/>
        <p:nvPr/>
      </p:nvGrpSpPr>
      <p:grpSpPr>
        <a:xfrm>
          <a:off x="0" y="0"/>
          <a:ext cx="0" cy="0"/>
          <a:chOff x="0" y="0"/>
          <a:chExt cx="0" cy="0"/>
        </a:xfrm>
      </p:grpSpPr>
      <p:sp>
        <p:nvSpPr>
          <p:cNvPr id="3697" name="Google Shape;3697;p4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3698" name="Shape 3698"/>
        <p:cNvGrpSpPr/>
        <p:nvPr/>
      </p:nvGrpSpPr>
      <p:grpSpPr>
        <a:xfrm>
          <a:off x="0" y="0"/>
          <a:ext cx="0" cy="0"/>
          <a:chOff x="0" y="0"/>
          <a:chExt cx="0" cy="0"/>
        </a:xfrm>
      </p:grpSpPr>
      <p:pic>
        <p:nvPicPr>
          <p:cNvPr id="3699" name="Google Shape;3699;p440"/>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3700" name="Google Shape;3700;p440"/>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3701" name="Google Shape;3701;p440"/>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3702" name="Google Shape;3702;p440"/>
          <p:cNvSpPr txBox="1"/>
          <p:nvPr>
            <p:ph type="title"/>
          </p:nvPr>
        </p:nvSpPr>
        <p:spPr>
          <a:xfrm>
            <a:off x="2042038" y="2217475"/>
            <a:ext cx="5948100" cy="689400"/>
          </a:xfrm>
          <a:prstGeom prst="rect">
            <a:avLst/>
          </a:prstGeom>
        </p:spPr>
        <p:txBody>
          <a:bodyPr anchorCtr="0" anchor="t" bIns="0" lIns="0" spcFirstLastPara="1" rIns="0" wrap="square" tIns="0">
            <a:noAutofit/>
          </a:bodyPr>
          <a:lstStyle>
            <a:lvl1pPr lvl="0" rtl="0">
              <a:spcBef>
                <a:spcPts val="0"/>
              </a:spcBef>
              <a:spcAft>
                <a:spcPts val="0"/>
              </a:spcAft>
              <a:buNone/>
              <a:defRPr b="1" sz="1800">
                <a:solidFill>
                  <a:schemeClr val="accent1"/>
                </a:solidFill>
                <a:latin typeface="Montserrat"/>
                <a:ea typeface="Montserrat"/>
                <a:cs typeface="Montserrat"/>
                <a:sym typeface="Montserrat"/>
              </a:defRPr>
            </a:lvl1pPr>
            <a:lvl2pPr lvl="1" rtl="0">
              <a:spcBef>
                <a:spcPts val="0"/>
              </a:spcBef>
              <a:spcAft>
                <a:spcPts val="0"/>
              </a:spcAft>
              <a:buNone/>
              <a:defRPr b="1" sz="1800">
                <a:solidFill>
                  <a:schemeClr val="accent1"/>
                </a:solidFill>
                <a:latin typeface="Montserrat"/>
                <a:ea typeface="Montserrat"/>
                <a:cs typeface="Montserrat"/>
                <a:sym typeface="Montserrat"/>
              </a:defRPr>
            </a:lvl2pPr>
            <a:lvl3pPr lvl="2" rtl="0">
              <a:spcBef>
                <a:spcPts val="0"/>
              </a:spcBef>
              <a:spcAft>
                <a:spcPts val="0"/>
              </a:spcAft>
              <a:buNone/>
              <a:defRPr b="1" sz="1800">
                <a:solidFill>
                  <a:schemeClr val="accent1"/>
                </a:solidFill>
                <a:latin typeface="Montserrat"/>
                <a:ea typeface="Montserrat"/>
                <a:cs typeface="Montserrat"/>
                <a:sym typeface="Montserrat"/>
              </a:defRPr>
            </a:lvl3pPr>
            <a:lvl4pPr lvl="3" rtl="0">
              <a:spcBef>
                <a:spcPts val="0"/>
              </a:spcBef>
              <a:spcAft>
                <a:spcPts val="0"/>
              </a:spcAft>
              <a:buNone/>
              <a:defRPr b="1" sz="1800">
                <a:solidFill>
                  <a:schemeClr val="accent1"/>
                </a:solidFill>
                <a:latin typeface="Montserrat"/>
                <a:ea typeface="Montserrat"/>
                <a:cs typeface="Montserrat"/>
                <a:sym typeface="Montserrat"/>
              </a:defRPr>
            </a:lvl4pPr>
            <a:lvl5pPr lvl="4" rtl="0">
              <a:spcBef>
                <a:spcPts val="0"/>
              </a:spcBef>
              <a:spcAft>
                <a:spcPts val="0"/>
              </a:spcAft>
              <a:buNone/>
              <a:defRPr b="1" sz="1800">
                <a:solidFill>
                  <a:schemeClr val="accent1"/>
                </a:solidFill>
                <a:latin typeface="Montserrat"/>
                <a:ea typeface="Montserrat"/>
                <a:cs typeface="Montserrat"/>
                <a:sym typeface="Montserrat"/>
              </a:defRPr>
            </a:lvl5pPr>
            <a:lvl6pPr lvl="5" rtl="0">
              <a:spcBef>
                <a:spcPts val="0"/>
              </a:spcBef>
              <a:spcAft>
                <a:spcPts val="0"/>
              </a:spcAft>
              <a:buNone/>
              <a:defRPr b="1" sz="1800">
                <a:solidFill>
                  <a:schemeClr val="accent1"/>
                </a:solidFill>
                <a:latin typeface="Montserrat"/>
                <a:ea typeface="Montserrat"/>
                <a:cs typeface="Montserrat"/>
                <a:sym typeface="Montserrat"/>
              </a:defRPr>
            </a:lvl6pPr>
            <a:lvl7pPr lvl="6" rtl="0">
              <a:spcBef>
                <a:spcPts val="0"/>
              </a:spcBef>
              <a:spcAft>
                <a:spcPts val="0"/>
              </a:spcAft>
              <a:buNone/>
              <a:defRPr b="1" sz="1800">
                <a:solidFill>
                  <a:schemeClr val="accent1"/>
                </a:solidFill>
                <a:latin typeface="Montserrat"/>
                <a:ea typeface="Montserrat"/>
                <a:cs typeface="Montserrat"/>
                <a:sym typeface="Montserrat"/>
              </a:defRPr>
            </a:lvl7pPr>
            <a:lvl8pPr lvl="7" rtl="0">
              <a:spcBef>
                <a:spcPts val="0"/>
              </a:spcBef>
              <a:spcAft>
                <a:spcPts val="0"/>
              </a:spcAft>
              <a:buNone/>
              <a:defRPr b="1" sz="1800">
                <a:solidFill>
                  <a:schemeClr val="accent1"/>
                </a:solidFill>
                <a:latin typeface="Montserrat"/>
                <a:ea typeface="Montserrat"/>
                <a:cs typeface="Montserrat"/>
                <a:sym typeface="Montserrat"/>
              </a:defRPr>
            </a:lvl8pPr>
            <a:lvl9pPr lvl="8" rtl="0">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3703" name="Google Shape;3703;p440"/>
          <p:cNvSpPr txBox="1"/>
          <p:nvPr>
            <p:ph idx="1" type="subTitle"/>
          </p:nvPr>
        </p:nvSpPr>
        <p:spPr>
          <a:xfrm>
            <a:off x="2042038" y="3290450"/>
            <a:ext cx="4639500" cy="229800"/>
          </a:xfrm>
          <a:prstGeom prst="rect">
            <a:avLst/>
          </a:prstGeom>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1600"/>
              </a:spcBef>
              <a:spcAft>
                <a:spcPts val="0"/>
              </a:spcAft>
              <a:buNone/>
              <a:defRPr sz="1000">
                <a:solidFill>
                  <a:schemeClr val="accent1"/>
                </a:solidFill>
                <a:latin typeface="Montserrat"/>
                <a:ea typeface="Montserrat"/>
                <a:cs typeface="Montserrat"/>
                <a:sym typeface="Montserrat"/>
              </a:defRPr>
            </a:lvl2pPr>
            <a:lvl3pPr lvl="2" rtl="0">
              <a:spcBef>
                <a:spcPts val="1600"/>
              </a:spcBef>
              <a:spcAft>
                <a:spcPts val="0"/>
              </a:spcAft>
              <a:buNone/>
              <a:defRPr sz="1000">
                <a:solidFill>
                  <a:schemeClr val="accent1"/>
                </a:solidFill>
                <a:latin typeface="Montserrat"/>
                <a:ea typeface="Montserrat"/>
                <a:cs typeface="Montserrat"/>
                <a:sym typeface="Montserrat"/>
              </a:defRPr>
            </a:lvl3pPr>
            <a:lvl4pPr lvl="3" rtl="0">
              <a:spcBef>
                <a:spcPts val="1600"/>
              </a:spcBef>
              <a:spcAft>
                <a:spcPts val="0"/>
              </a:spcAft>
              <a:buNone/>
              <a:defRPr sz="1000">
                <a:solidFill>
                  <a:schemeClr val="accent1"/>
                </a:solidFill>
                <a:latin typeface="Montserrat"/>
                <a:ea typeface="Montserrat"/>
                <a:cs typeface="Montserrat"/>
                <a:sym typeface="Montserrat"/>
              </a:defRPr>
            </a:lvl4pPr>
            <a:lvl5pPr lvl="4" rtl="0">
              <a:spcBef>
                <a:spcPts val="1600"/>
              </a:spcBef>
              <a:spcAft>
                <a:spcPts val="0"/>
              </a:spcAft>
              <a:buNone/>
              <a:defRPr sz="1000">
                <a:solidFill>
                  <a:schemeClr val="accent1"/>
                </a:solidFill>
                <a:latin typeface="Montserrat"/>
                <a:ea typeface="Montserrat"/>
                <a:cs typeface="Montserrat"/>
                <a:sym typeface="Montserrat"/>
              </a:defRPr>
            </a:lvl5pPr>
            <a:lvl6pPr lvl="5" rtl="0">
              <a:spcBef>
                <a:spcPts val="1600"/>
              </a:spcBef>
              <a:spcAft>
                <a:spcPts val="0"/>
              </a:spcAft>
              <a:buNone/>
              <a:defRPr sz="1000">
                <a:solidFill>
                  <a:schemeClr val="accent1"/>
                </a:solidFill>
                <a:latin typeface="Montserrat"/>
                <a:ea typeface="Montserrat"/>
                <a:cs typeface="Montserrat"/>
                <a:sym typeface="Montserrat"/>
              </a:defRPr>
            </a:lvl6pPr>
            <a:lvl7pPr lvl="6" rtl="0">
              <a:spcBef>
                <a:spcPts val="1600"/>
              </a:spcBef>
              <a:spcAft>
                <a:spcPts val="0"/>
              </a:spcAft>
              <a:buNone/>
              <a:defRPr sz="1000">
                <a:solidFill>
                  <a:schemeClr val="accent1"/>
                </a:solidFill>
                <a:latin typeface="Montserrat"/>
                <a:ea typeface="Montserrat"/>
                <a:cs typeface="Montserrat"/>
                <a:sym typeface="Montserrat"/>
              </a:defRPr>
            </a:lvl7pPr>
            <a:lvl8pPr lvl="7" rtl="0">
              <a:spcBef>
                <a:spcPts val="1600"/>
              </a:spcBef>
              <a:spcAft>
                <a:spcPts val="0"/>
              </a:spcAft>
              <a:buNone/>
              <a:defRPr sz="1000">
                <a:solidFill>
                  <a:schemeClr val="accent1"/>
                </a:solidFill>
                <a:latin typeface="Montserrat"/>
                <a:ea typeface="Montserrat"/>
                <a:cs typeface="Montserrat"/>
                <a:sym typeface="Montserrat"/>
              </a:defRPr>
            </a:lvl8pPr>
            <a:lvl9pPr lvl="8" rtl="0">
              <a:spcBef>
                <a:spcPts val="1600"/>
              </a:spcBef>
              <a:spcAft>
                <a:spcPts val="1600"/>
              </a:spcAft>
              <a:buNone/>
              <a:defRPr sz="1000">
                <a:solidFill>
                  <a:schemeClr val="accent1"/>
                </a:solidFill>
                <a:latin typeface="Montserrat"/>
                <a:ea typeface="Montserrat"/>
                <a:cs typeface="Montserrat"/>
                <a:sym typeface="Montserrat"/>
              </a:defRPr>
            </a:lvl9pPr>
          </a:lstStyle>
          <a:p/>
        </p:txBody>
      </p:sp>
      <p:sp>
        <p:nvSpPr>
          <p:cNvPr id="3704" name="Google Shape;3704;p440"/>
          <p:cNvSpPr txBox="1"/>
          <p:nvPr>
            <p:ph idx="2" type="body"/>
          </p:nvPr>
        </p:nvSpPr>
        <p:spPr>
          <a:xfrm>
            <a:off x="8617825" y="4638501"/>
            <a:ext cx="308700" cy="229800"/>
          </a:xfrm>
          <a:prstGeom prst="rect">
            <a:avLst/>
          </a:prstGeom>
        </p:spPr>
        <p:txBody>
          <a:bodyPr anchorCtr="0" anchor="t" bIns="0" lIns="0" spcFirstLastPara="1" rIns="0" wrap="square" tIns="0">
            <a:noAutofit/>
          </a:bodyPr>
          <a:lstStyle>
            <a:lvl1pPr indent="-292100" lvl="0" marL="457200" rtl="0">
              <a:spcBef>
                <a:spcPts val="0"/>
              </a:spcBef>
              <a:spcAft>
                <a:spcPts val="0"/>
              </a:spcAft>
              <a:buClr>
                <a:schemeClr val="dk2"/>
              </a:buClr>
              <a:buSzPts val="1000"/>
              <a:buFont typeface="Montserrat"/>
              <a:buChar char="●"/>
              <a:defRPr b="1" sz="1000">
                <a:solidFill>
                  <a:schemeClr val="dk2"/>
                </a:solidFill>
                <a:latin typeface="Montserrat"/>
                <a:ea typeface="Montserrat"/>
                <a:cs typeface="Montserrat"/>
                <a:sym typeface="Montserrat"/>
              </a:defRPr>
            </a:lvl1pPr>
            <a:lvl2pPr indent="-292100" lvl="1" marL="914400" rtl="0">
              <a:spcBef>
                <a:spcPts val="1600"/>
              </a:spcBef>
              <a:spcAft>
                <a:spcPts val="0"/>
              </a:spcAft>
              <a:buClr>
                <a:schemeClr val="dk2"/>
              </a:buClr>
              <a:buSzPts val="1000"/>
              <a:buChar char="○"/>
              <a:defRPr b="1" sz="1000">
                <a:solidFill>
                  <a:schemeClr val="dk2"/>
                </a:solidFill>
              </a:defRPr>
            </a:lvl2pPr>
            <a:lvl3pPr indent="-292100" lvl="2" marL="1371600" rtl="0">
              <a:spcBef>
                <a:spcPts val="1600"/>
              </a:spcBef>
              <a:spcAft>
                <a:spcPts val="0"/>
              </a:spcAft>
              <a:buClr>
                <a:schemeClr val="dk2"/>
              </a:buClr>
              <a:buSzPts val="1000"/>
              <a:buChar char="■"/>
              <a:defRPr b="1" sz="1000">
                <a:solidFill>
                  <a:schemeClr val="dk2"/>
                </a:solidFill>
              </a:defRPr>
            </a:lvl3pPr>
            <a:lvl4pPr indent="-292100" lvl="3" marL="1828800" rtl="0">
              <a:spcBef>
                <a:spcPts val="1600"/>
              </a:spcBef>
              <a:spcAft>
                <a:spcPts val="0"/>
              </a:spcAft>
              <a:buClr>
                <a:schemeClr val="dk2"/>
              </a:buClr>
              <a:buSzPts val="1000"/>
              <a:buChar char="●"/>
              <a:defRPr b="1" sz="1000">
                <a:solidFill>
                  <a:schemeClr val="dk2"/>
                </a:solidFill>
              </a:defRPr>
            </a:lvl4pPr>
            <a:lvl5pPr indent="-292100" lvl="4" marL="2286000" rtl="0">
              <a:spcBef>
                <a:spcPts val="1600"/>
              </a:spcBef>
              <a:spcAft>
                <a:spcPts val="0"/>
              </a:spcAft>
              <a:buClr>
                <a:schemeClr val="dk2"/>
              </a:buClr>
              <a:buSzPts val="1000"/>
              <a:buChar char="○"/>
              <a:defRPr b="1" sz="1000">
                <a:solidFill>
                  <a:schemeClr val="dk2"/>
                </a:solidFill>
              </a:defRPr>
            </a:lvl5pPr>
            <a:lvl6pPr indent="-292100" lvl="5" marL="2743200" rtl="0">
              <a:spcBef>
                <a:spcPts val="1600"/>
              </a:spcBef>
              <a:spcAft>
                <a:spcPts val="0"/>
              </a:spcAft>
              <a:buClr>
                <a:schemeClr val="dk2"/>
              </a:buClr>
              <a:buSzPts val="1000"/>
              <a:buChar char="■"/>
              <a:defRPr b="1" sz="1000">
                <a:solidFill>
                  <a:schemeClr val="dk2"/>
                </a:solidFill>
              </a:defRPr>
            </a:lvl6pPr>
            <a:lvl7pPr indent="-292100" lvl="6" marL="3200400" rtl="0">
              <a:spcBef>
                <a:spcPts val="1600"/>
              </a:spcBef>
              <a:spcAft>
                <a:spcPts val="0"/>
              </a:spcAft>
              <a:buClr>
                <a:schemeClr val="dk2"/>
              </a:buClr>
              <a:buSzPts val="1000"/>
              <a:buChar char="●"/>
              <a:defRPr b="1" sz="1000">
                <a:solidFill>
                  <a:schemeClr val="dk2"/>
                </a:solidFill>
              </a:defRPr>
            </a:lvl7pPr>
            <a:lvl8pPr indent="-292100" lvl="7" marL="3657600" rtl="0">
              <a:spcBef>
                <a:spcPts val="1600"/>
              </a:spcBef>
              <a:spcAft>
                <a:spcPts val="0"/>
              </a:spcAft>
              <a:buClr>
                <a:schemeClr val="dk2"/>
              </a:buClr>
              <a:buSzPts val="1000"/>
              <a:buChar char="○"/>
              <a:defRPr b="1" sz="1000">
                <a:solidFill>
                  <a:schemeClr val="dk2"/>
                </a:solidFill>
              </a:defRPr>
            </a:lvl8pPr>
            <a:lvl9pPr indent="-292100" lvl="8" marL="4114800" rtl="0">
              <a:spcBef>
                <a:spcPts val="1600"/>
              </a:spcBef>
              <a:spcAft>
                <a:spcPts val="1600"/>
              </a:spcAft>
              <a:buClr>
                <a:schemeClr val="dk2"/>
              </a:buClr>
              <a:buSzPts val="1000"/>
              <a:buChar char="■"/>
              <a:defRPr b="1" sz="1000">
                <a:solidFill>
                  <a:schemeClr val="dk2"/>
                </a:solidFill>
              </a:defRPr>
            </a:lvl9pPr>
          </a:lstStyle>
          <a:p/>
        </p:txBody>
      </p:sp>
      <p:pic>
        <p:nvPicPr>
          <p:cNvPr id="3705" name="Google Shape;3705;p440"/>
          <p:cNvPicPr preferRelativeResize="0"/>
          <p:nvPr/>
        </p:nvPicPr>
        <p:blipFill rotWithShape="1">
          <a:blip r:embed="rId5">
            <a:alphaModFix/>
          </a:blip>
          <a:srcRect b="0" l="0" r="0" t="0"/>
          <a:stretch/>
        </p:blipFill>
        <p:spPr>
          <a:xfrm>
            <a:off x="295275" y="4638500"/>
            <a:ext cx="229582" cy="229800"/>
          </a:xfrm>
          <a:prstGeom prst="rect">
            <a:avLst/>
          </a:prstGeom>
          <a:noFill/>
          <a:ln>
            <a:noFill/>
          </a:ln>
        </p:spPr>
      </p:pic>
      <p:sp>
        <p:nvSpPr>
          <p:cNvPr id="3706" name="Google Shape;3706;p440"/>
          <p:cNvSpPr txBox="1"/>
          <p:nvPr>
            <p:ph idx="3" type="title"/>
          </p:nvPr>
        </p:nvSpPr>
        <p:spPr>
          <a:xfrm>
            <a:off x="526175" y="505000"/>
            <a:ext cx="3323100" cy="689400"/>
          </a:xfrm>
          <a:prstGeom prst="rect">
            <a:avLst/>
          </a:prstGeom>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707" name="Google Shape;3707;p4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Montserrat"/>
                <a:ea typeface="Montserrat"/>
                <a:cs typeface="Montserrat"/>
                <a:sym typeface="Montserrat"/>
              </a:defRPr>
            </a:lvl1pPr>
            <a:lvl2pPr lvl="1" rtl="0">
              <a:buNone/>
              <a:defRPr sz="1300">
                <a:latin typeface="Montserrat"/>
                <a:ea typeface="Montserrat"/>
                <a:cs typeface="Montserrat"/>
                <a:sym typeface="Montserrat"/>
              </a:defRPr>
            </a:lvl2pPr>
            <a:lvl3pPr lvl="2" rtl="0">
              <a:buNone/>
              <a:defRPr sz="1300">
                <a:latin typeface="Montserrat"/>
                <a:ea typeface="Montserrat"/>
                <a:cs typeface="Montserrat"/>
                <a:sym typeface="Montserrat"/>
              </a:defRPr>
            </a:lvl3pPr>
            <a:lvl4pPr lvl="3" rtl="0">
              <a:buNone/>
              <a:defRPr sz="1300">
                <a:latin typeface="Montserrat"/>
                <a:ea typeface="Montserrat"/>
                <a:cs typeface="Montserrat"/>
                <a:sym typeface="Montserrat"/>
              </a:defRPr>
            </a:lvl4pPr>
            <a:lvl5pPr lvl="4" rtl="0">
              <a:buNone/>
              <a:defRPr sz="1300">
                <a:latin typeface="Montserrat"/>
                <a:ea typeface="Montserrat"/>
                <a:cs typeface="Montserrat"/>
                <a:sym typeface="Montserrat"/>
              </a:defRPr>
            </a:lvl5pPr>
            <a:lvl6pPr lvl="5" rtl="0">
              <a:buNone/>
              <a:defRPr sz="1300">
                <a:latin typeface="Montserrat"/>
                <a:ea typeface="Montserrat"/>
                <a:cs typeface="Montserrat"/>
                <a:sym typeface="Montserrat"/>
              </a:defRPr>
            </a:lvl6pPr>
            <a:lvl7pPr lvl="6" rtl="0">
              <a:buNone/>
              <a:defRPr sz="1300">
                <a:latin typeface="Montserrat"/>
                <a:ea typeface="Montserrat"/>
                <a:cs typeface="Montserrat"/>
                <a:sym typeface="Montserrat"/>
              </a:defRPr>
            </a:lvl7pPr>
            <a:lvl8pPr lvl="7" rtl="0">
              <a:buNone/>
              <a:defRPr sz="1300">
                <a:latin typeface="Montserrat"/>
                <a:ea typeface="Montserrat"/>
                <a:cs typeface="Montserrat"/>
                <a:sym typeface="Montserrat"/>
              </a:defRPr>
            </a:lvl8pPr>
            <a:lvl9pPr lvl="8" rtl="0">
              <a:buNone/>
              <a:defRPr sz="13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3708" name="Shape 3708"/>
        <p:cNvGrpSpPr/>
        <p:nvPr/>
      </p:nvGrpSpPr>
      <p:grpSpPr>
        <a:xfrm>
          <a:off x="0" y="0"/>
          <a:ext cx="0" cy="0"/>
          <a:chOff x="0" y="0"/>
          <a:chExt cx="0" cy="0"/>
        </a:xfrm>
      </p:grpSpPr>
      <p:sp>
        <p:nvSpPr>
          <p:cNvPr id="3709" name="Google Shape;3709;p4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3710" name="Shape 3710"/>
        <p:cNvGrpSpPr/>
        <p:nvPr/>
      </p:nvGrpSpPr>
      <p:grpSpPr>
        <a:xfrm>
          <a:off x="0" y="0"/>
          <a:ext cx="0" cy="0"/>
          <a:chOff x="0" y="0"/>
          <a:chExt cx="0" cy="0"/>
        </a:xfrm>
      </p:grpSpPr>
      <p:sp>
        <p:nvSpPr>
          <p:cNvPr id="3711" name="Google Shape;3711;p442"/>
          <p:cNvSpPr txBox="1"/>
          <p:nvPr>
            <p:ph idx="1" type="body"/>
          </p:nvPr>
        </p:nvSpPr>
        <p:spPr>
          <a:xfrm>
            <a:off x="8617750" y="4751426"/>
            <a:ext cx="308700" cy="229800"/>
          </a:xfrm>
          <a:prstGeom prst="rect">
            <a:avLst/>
          </a:prstGeom>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1600"/>
              </a:spcBef>
              <a:spcAft>
                <a:spcPts val="0"/>
              </a:spcAft>
              <a:buClr>
                <a:schemeClr val="accent1"/>
              </a:buClr>
              <a:buSzPts val="1000"/>
              <a:buChar char="○"/>
              <a:defRPr b="1" sz="1000">
                <a:solidFill>
                  <a:schemeClr val="accent1"/>
                </a:solidFill>
              </a:defRPr>
            </a:lvl2pPr>
            <a:lvl3pPr indent="-292100" lvl="2" marL="1371600" rtl="0">
              <a:spcBef>
                <a:spcPts val="1600"/>
              </a:spcBef>
              <a:spcAft>
                <a:spcPts val="0"/>
              </a:spcAft>
              <a:buClr>
                <a:schemeClr val="accent1"/>
              </a:buClr>
              <a:buSzPts val="1000"/>
              <a:buChar char="■"/>
              <a:defRPr b="1" sz="1000">
                <a:solidFill>
                  <a:schemeClr val="accent1"/>
                </a:solidFill>
              </a:defRPr>
            </a:lvl3pPr>
            <a:lvl4pPr indent="-292100" lvl="3" marL="1828800" rtl="0">
              <a:spcBef>
                <a:spcPts val="1600"/>
              </a:spcBef>
              <a:spcAft>
                <a:spcPts val="0"/>
              </a:spcAft>
              <a:buClr>
                <a:schemeClr val="accent1"/>
              </a:buClr>
              <a:buSzPts val="1000"/>
              <a:buChar char="●"/>
              <a:defRPr b="1" sz="1000">
                <a:solidFill>
                  <a:schemeClr val="accent1"/>
                </a:solidFill>
              </a:defRPr>
            </a:lvl4pPr>
            <a:lvl5pPr indent="-292100" lvl="4" marL="2286000" rtl="0">
              <a:spcBef>
                <a:spcPts val="1600"/>
              </a:spcBef>
              <a:spcAft>
                <a:spcPts val="0"/>
              </a:spcAft>
              <a:buClr>
                <a:schemeClr val="accent1"/>
              </a:buClr>
              <a:buSzPts val="1000"/>
              <a:buChar char="○"/>
              <a:defRPr b="1" sz="1000">
                <a:solidFill>
                  <a:schemeClr val="accent1"/>
                </a:solidFill>
              </a:defRPr>
            </a:lvl5pPr>
            <a:lvl6pPr indent="-292100" lvl="5" marL="2743200" rtl="0">
              <a:spcBef>
                <a:spcPts val="1600"/>
              </a:spcBef>
              <a:spcAft>
                <a:spcPts val="0"/>
              </a:spcAft>
              <a:buClr>
                <a:schemeClr val="accent1"/>
              </a:buClr>
              <a:buSzPts val="1000"/>
              <a:buChar char="■"/>
              <a:defRPr b="1" sz="1000">
                <a:solidFill>
                  <a:schemeClr val="accent1"/>
                </a:solidFill>
              </a:defRPr>
            </a:lvl6pPr>
            <a:lvl7pPr indent="-292100" lvl="6" marL="3200400" rtl="0">
              <a:spcBef>
                <a:spcPts val="1600"/>
              </a:spcBef>
              <a:spcAft>
                <a:spcPts val="0"/>
              </a:spcAft>
              <a:buClr>
                <a:schemeClr val="accent1"/>
              </a:buClr>
              <a:buSzPts val="1000"/>
              <a:buChar char="●"/>
              <a:defRPr b="1" sz="1000">
                <a:solidFill>
                  <a:schemeClr val="accent1"/>
                </a:solidFill>
              </a:defRPr>
            </a:lvl7pPr>
            <a:lvl8pPr indent="-292100" lvl="7" marL="3657600" rtl="0">
              <a:spcBef>
                <a:spcPts val="1600"/>
              </a:spcBef>
              <a:spcAft>
                <a:spcPts val="0"/>
              </a:spcAft>
              <a:buClr>
                <a:schemeClr val="accent1"/>
              </a:buClr>
              <a:buSzPts val="1000"/>
              <a:buChar char="○"/>
              <a:defRPr b="1" sz="1000">
                <a:solidFill>
                  <a:schemeClr val="accent1"/>
                </a:solidFill>
              </a:defRPr>
            </a:lvl8pPr>
            <a:lvl9pPr indent="-292100" lvl="8" marL="4114800" rtl="0">
              <a:spcBef>
                <a:spcPts val="1600"/>
              </a:spcBef>
              <a:spcAft>
                <a:spcPts val="1600"/>
              </a:spcAft>
              <a:buClr>
                <a:schemeClr val="accent1"/>
              </a:buClr>
              <a:buSzPts val="1000"/>
              <a:buChar char="■"/>
              <a:defRPr b="1" sz="1000">
                <a:solidFill>
                  <a:schemeClr val="accent1"/>
                </a:solidFill>
              </a:defRPr>
            </a:lvl9pPr>
          </a:lstStyle>
          <a:p/>
        </p:txBody>
      </p:sp>
      <p:sp>
        <p:nvSpPr>
          <p:cNvPr id="3712" name="Google Shape;3712;p442"/>
          <p:cNvSpPr txBox="1"/>
          <p:nvPr>
            <p:ph type="title"/>
          </p:nvPr>
        </p:nvSpPr>
        <p:spPr>
          <a:xfrm>
            <a:off x="526200" y="1435450"/>
            <a:ext cx="3019500" cy="113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pic>
        <p:nvPicPr>
          <p:cNvPr id="3713" name="Google Shape;3713;p442"/>
          <p:cNvPicPr preferRelativeResize="0"/>
          <p:nvPr/>
        </p:nvPicPr>
        <p:blipFill rotWithShape="1">
          <a:blip r:embed="rId2">
            <a:alphaModFix/>
          </a:blip>
          <a:srcRect b="0" l="0" r="0" t="0"/>
          <a:stretch/>
        </p:blipFill>
        <p:spPr>
          <a:xfrm>
            <a:off x="182575" y="4637275"/>
            <a:ext cx="343626" cy="343951"/>
          </a:xfrm>
          <a:prstGeom prst="rect">
            <a:avLst/>
          </a:prstGeom>
          <a:noFill/>
          <a:ln>
            <a:noFill/>
          </a:ln>
        </p:spPr>
      </p:pic>
      <p:sp>
        <p:nvSpPr>
          <p:cNvPr id="3714" name="Google Shape;3714;p4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chemeClr val="lt1"/>
                </a:solidFill>
                <a:latin typeface="Montserrat"/>
                <a:ea typeface="Montserrat"/>
                <a:cs typeface="Montserrat"/>
                <a:sym typeface="Montserrat"/>
              </a:defRPr>
            </a:lvl1pPr>
            <a:lvl2pPr lvl="1" rtl="0">
              <a:buNone/>
              <a:defRPr sz="1300">
                <a:solidFill>
                  <a:schemeClr val="lt1"/>
                </a:solidFill>
                <a:latin typeface="Montserrat"/>
                <a:ea typeface="Montserrat"/>
                <a:cs typeface="Montserrat"/>
                <a:sym typeface="Montserrat"/>
              </a:defRPr>
            </a:lvl2pPr>
            <a:lvl3pPr lvl="2" rtl="0">
              <a:buNone/>
              <a:defRPr sz="1300">
                <a:solidFill>
                  <a:schemeClr val="lt1"/>
                </a:solidFill>
                <a:latin typeface="Montserrat"/>
                <a:ea typeface="Montserrat"/>
                <a:cs typeface="Montserrat"/>
                <a:sym typeface="Montserrat"/>
              </a:defRPr>
            </a:lvl3pPr>
            <a:lvl4pPr lvl="3" rtl="0">
              <a:buNone/>
              <a:defRPr sz="1300">
                <a:solidFill>
                  <a:schemeClr val="lt1"/>
                </a:solidFill>
                <a:latin typeface="Montserrat"/>
                <a:ea typeface="Montserrat"/>
                <a:cs typeface="Montserrat"/>
                <a:sym typeface="Montserrat"/>
              </a:defRPr>
            </a:lvl4pPr>
            <a:lvl5pPr lvl="4" rtl="0">
              <a:buNone/>
              <a:defRPr sz="1300">
                <a:solidFill>
                  <a:schemeClr val="lt1"/>
                </a:solidFill>
                <a:latin typeface="Montserrat"/>
                <a:ea typeface="Montserrat"/>
                <a:cs typeface="Montserrat"/>
                <a:sym typeface="Montserrat"/>
              </a:defRPr>
            </a:lvl5pPr>
            <a:lvl6pPr lvl="5" rtl="0">
              <a:buNone/>
              <a:defRPr sz="1300">
                <a:solidFill>
                  <a:schemeClr val="lt1"/>
                </a:solidFill>
                <a:latin typeface="Montserrat"/>
                <a:ea typeface="Montserrat"/>
                <a:cs typeface="Montserrat"/>
                <a:sym typeface="Montserrat"/>
              </a:defRPr>
            </a:lvl6pPr>
            <a:lvl7pPr lvl="6" rtl="0">
              <a:buNone/>
              <a:defRPr sz="1300">
                <a:solidFill>
                  <a:schemeClr val="lt1"/>
                </a:solidFill>
                <a:latin typeface="Montserrat"/>
                <a:ea typeface="Montserrat"/>
                <a:cs typeface="Montserrat"/>
                <a:sym typeface="Montserrat"/>
              </a:defRPr>
            </a:lvl7pPr>
            <a:lvl8pPr lvl="7" rtl="0">
              <a:buNone/>
              <a:defRPr sz="1300">
                <a:solidFill>
                  <a:schemeClr val="lt1"/>
                </a:solidFill>
                <a:latin typeface="Montserrat"/>
                <a:ea typeface="Montserrat"/>
                <a:cs typeface="Montserrat"/>
                <a:sym typeface="Montserrat"/>
              </a:defRPr>
            </a:lvl8pPr>
            <a:lvl9pPr lvl="8" rtl="0">
              <a:buNone/>
              <a:defRPr sz="1300">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360">
          <p15:clr>
            <a:srgbClr val="FA7B17"/>
          </p15:clr>
        </p15:guide>
      </p15:sldGuideLst>
    </p:ext>
  </p:extLst>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3717" name="Shape 3717"/>
        <p:cNvGrpSpPr/>
        <p:nvPr/>
      </p:nvGrpSpPr>
      <p:grpSpPr>
        <a:xfrm>
          <a:off x="0" y="0"/>
          <a:ext cx="0" cy="0"/>
          <a:chOff x="0" y="0"/>
          <a:chExt cx="0" cy="0"/>
        </a:xfrm>
      </p:grpSpPr>
      <p:pic>
        <p:nvPicPr>
          <p:cNvPr id="3718" name="Google Shape;3718;p444"/>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3719" name="Google Shape;3719;p444"/>
          <p:cNvPicPr preferRelativeResize="0"/>
          <p:nvPr/>
        </p:nvPicPr>
        <p:blipFill rotWithShape="1">
          <a:blip r:embed="rId3">
            <a:alphaModFix/>
          </a:blip>
          <a:srcRect b="30793" l="28213" r="28400" t="26017"/>
          <a:stretch/>
        </p:blipFill>
        <p:spPr>
          <a:xfrm>
            <a:off x="6354825" y="1435450"/>
            <a:ext cx="2263000" cy="2252800"/>
          </a:xfrm>
          <a:prstGeom prst="rect">
            <a:avLst/>
          </a:prstGeom>
          <a:noFill/>
          <a:ln>
            <a:noFill/>
          </a:ln>
        </p:spPr>
      </p:pic>
      <p:pic>
        <p:nvPicPr>
          <p:cNvPr id="3720" name="Google Shape;3720;p444"/>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3721" name="Google Shape;3721;p444"/>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3722" name="Google Shape;3722;p444"/>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3723" name="Google Shape;3723;p444"/>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3724" name="Google Shape;3724;p444"/>
          <p:cNvPicPr preferRelativeResize="0"/>
          <p:nvPr/>
        </p:nvPicPr>
        <p:blipFill>
          <a:blip r:embed="rId5">
            <a:alphaModFix/>
          </a:blip>
          <a:stretch>
            <a:fillRect/>
          </a:stretch>
        </p:blipFill>
        <p:spPr>
          <a:xfrm>
            <a:off x="8112825" y="4638500"/>
            <a:ext cx="505000" cy="505000"/>
          </a:xfrm>
          <a:prstGeom prst="rect">
            <a:avLst/>
          </a:prstGeom>
          <a:noFill/>
          <a:ln>
            <a:noFill/>
          </a:ln>
        </p:spPr>
      </p:pic>
      <p:sp>
        <p:nvSpPr>
          <p:cNvPr id="3725" name="Google Shape;3725;p44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3726" name="Google Shape;3726;p444"/>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3727" name="Shape 3727"/>
        <p:cNvGrpSpPr/>
        <p:nvPr/>
      </p:nvGrpSpPr>
      <p:grpSpPr>
        <a:xfrm>
          <a:off x="0" y="0"/>
          <a:ext cx="0" cy="0"/>
          <a:chOff x="0" y="0"/>
          <a:chExt cx="0" cy="0"/>
        </a:xfrm>
      </p:grpSpPr>
      <p:pic>
        <p:nvPicPr>
          <p:cNvPr id="3728" name="Google Shape;3728;p445"/>
          <p:cNvPicPr preferRelativeResize="0"/>
          <p:nvPr/>
        </p:nvPicPr>
        <p:blipFill>
          <a:blip r:embed="rId2">
            <a:alphaModFix/>
          </a:blip>
          <a:stretch>
            <a:fillRect/>
          </a:stretch>
        </p:blipFill>
        <p:spPr>
          <a:xfrm>
            <a:off x="0" y="4638500"/>
            <a:ext cx="9144000" cy="505000"/>
          </a:xfrm>
          <a:prstGeom prst="rect">
            <a:avLst/>
          </a:prstGeom>
          <a:noFill/>
          <a:ln>
            <a:noFill/>
          </a:ln>
        </p:spPr>
      </p:pic>
      <p:sp>
        <p:nvSpPr>
          <p:cNvPr id="3729" name="Google Shape;3729;p445"/>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3730" name="Google Shape;3730;p445"/>
          <p:cNvPicPr preferRelativeResize="0"/>
          <p:nvPr/>
        </p:nvPicPr>
        <p:blipFill>
          <a:blip r:embed="rId3">
            <a:alphaModFix/>
          </a:blip>
          <a:stretch>
            <a:fillRect/>
          </a:stretch>
        </p:blipFill>
        <p:spPr>
          <a:xfrm>
            <a:off x="6354825" y="1429262"/>
            <a:ext cx="2263001" cy="2265175"/>
          </a:xfrm>
          <a:prstGeom prst="rect">
            <a:avLst/>
          </a:prstGeom>
          <a:noFill/>
          <a:ln>
            <a:noFill/>
          </a:ln>
        </p:spPr>
      </p:pic>
      <p:pic>
        <p:nvPicPr>
          <p:cNvPr id="3731" name="Google Shape;3731;p445"/>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3732" name="Google Shape;3732;p44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3733" name="Google Shape;3733;p445"/>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734" name="Google Shape;3734;p445"/>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3735" name="Google Shape;3735;p445"/>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3736" name="Shape 3736"/>
        <p:cNvGrpSpPr/>
        <p:nvPr/>
      </p:nvGrpSpPr>
      <p:grpSpPr>
        <a:xfrm>
          <a:off x="0" y="0"/>
          <a:ext cx="0" cy="0"/>
          <a:chOff x="0" y="0"/>
          <a:chExt cx="0" cy="0"/>
        </a:xfrm>
      </p:grpSpPr>
      <p:pic>
        <p:nvPicPr>
          <p:cNvPr id="3737" name="Google Shape;3737;p446"/>
          <p:cNvPicPr preferRelativeResize="0"/>
          <p:nvPr/>
        </p:nvPicPr>
        <p:blipFill>
          <a:blip r:embed="rId2">
            <a:alphaModFix/>
          </a:blip>
          <a:stretch>
            <a:fillRect/>
          </a:stretch>
        </p:blipFill>
        <p:spPr>
          <a:xfrm>
            <a:off x="0" y="-9"/>
            <a:ext cx="9143995" cy="5144497"/>
          </a:xfrm>
          <a:prstGeom prst="rect">
            <a:avLst/>
          </a:prstGeom>
          <a:noFill/>
          <a:ln>
            <a:noFill/>
          </a:ln>
        </p:spPr>
      </p:pic>
      <p:sp>
        <p:nvSpPr>
          <p:cNvPr id="3738" name="Google Shape;3738;p446"/>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739" name="Google Shape;3739;p446"/>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0" name="Google Shape;3740;p446"/>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1" name="Google Shape;3741;p446"/>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2" name="Google Shape;3742;p446"/>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3743" name="Google Shape;3743;p446"/>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3744" name="Google Shape;3744;p446"/>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3745" name="Google Shape;3745;p446"/>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fr" sz="3600">
                <a:solidFill>
                  <a:schemeClr val="lt1"/>
                </a:solidFill>
                <a:latin typeface="Montserrat"/>
                <a:ea typeface="Montserrat"/>
                <a:cs typeface="Montserrat"/>
                <a:sym typeface="Montserrat"/>
              </a:rPr>
              <a:t>4,000</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Clr>
                <a:schemeClr val="lt2"/>
              </a:buClr>
              <a:buSzPts val="1100"/>
              <a:buFont typeface="Arial"/>
              <a:buNone/>
            </a:pPr>
            <a:r>
              <a:rPr lang="fr" sz="1000">
                <a:solidFill>
                  <a:schemeClr val="lt1"/>
                </a:solidFill>
                <a:latin typeface="Montserrat Medium"/>
                <a:ea typeface="Montserrat Medium"/>
                <a:cs typeface="Montserrat Medium"/>
                <a:sym typeface="Montserrat Medium"/>
              </a:rPr>
              <a:t>Certifications targeted</a:t>
            </a:r>
            <a:br>
              <a:rPr lang="fr" sz="1000">
                <a:solidFill>
                  <a:schemeClr val="lt1"/>
                </a:solidFill>
                <a:latin typeface="Montserrat Medium"/>
                <a:ea typeface="Montserrat Medium"/>
                <a:cs typeface="Montserrat Medium"/>
                <a:sym typeface="Montserrat Medium"/>
              </a:rPr>
            </a:br>
            <a:r>
              <a:rPr lang="fr" sz="1000">
                <a:solidFill>
                  <a:schemeClr val="lt1"/>
                </a:solidFill>
                <a:latin typeface="Montserrat Medium"/>
                <a:ea typeface="Montserrat Medium"/>
                <a:cs typeface="Montserrat Medium"/>
                <a:sym typeface="Montserrat Medium"/>
              </a:rPr>
              <a:t>for 2019</a:t>
            </a:r>
            <a:endParaRPr sz="3000">
              <a:solidFill>
                <a:schemeClr val="lt1"/>
              </a:solidFill>
              <a:latin typeface="Montserrat Medium"/>
              <a:ea typeface="Montserrat Medium"/>
              <a:cs typeface="Montserrat Medium"/>
              <a:sym typeface="Montserrat Medium"/>
            </a:endParaRPr>
          </a:p>
        </p:txBody>
      </p:sp>
      <p:sp>
        <p:nvSpPr>
          <p:cNvPr id="3746" name="Google Shape;3746;p446"/>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 sz="3600">
                <a:solidFill>
                  <a:schemeClr val="lt1"/>
                </a:solidFill>
                <a:latin typeface="Montserrat"/>
                <a:ea typeface="Montserrat"/>
                <a:cs typeface="Montserrat"/>
                <a:sym typeface="Montserrat"/>
              </a:rPr>
              <a:t>75</a:t>
            </a:r>
            <a:r>
              <a:rPr b="1" lang="fr" sz="3600">
                <a:solidFill>
                  <a:schemeClr val="lt1"/>
                </a:solidFill>
                <a:latin typeface="Montserrat"/>
                <a:ea typeface="Montserrat"/>
                <a:cs typeface="Montserrat"/>
                <a:sym typeface="Montserrat"/>
              </a:rPr>
              <a:t>%</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None/>
            </a:pPr>
            <a:r>
              <a:rPr lang="fr" sz="1000">
                <a:solidFill>
                  <a:schemeClr val="lt1"/>
                </a:solidFill>
                <a:latin typeface="Montserrat Medium"/>
                <a:ea typeface="Montserrat Medium"/>
                <a:cs typeface="Montserrat Medium"/>
                <a:sym typeface="Montserrat Medium"/>
              </a:rPr>
              <a:t>of our projects are Digital</a:t>
            </a:r>
            <a:endParaRPr sz="1000">
              <a:solidFill>
                <a:schemeClr val="lt1"/>
              </a:solidFill>
              <a:highlight>
                <a:srgbClr val="4A86E8"/>
              </a:highlight>
              <a:latin typeface="Montserrat Medium"/>
              <a:ea typeface="Montserrat Medium"/>
              <a:cs typeface="Montserrat Medium"/>
              <a:sym typeface="Montserrat Medium"/>
            </a:endParaRPr>
          </a:p>
        </p:txBody>
      </p:sp>
      <p:sp>
        <p:nvSpPr>
          <p:cNvPr id="3747" name="Google Shape;3747;p446"/>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fr" sz="3000">
                <a:solidFill>
                  <a:schemeClr val="lt1"/>
                </a:solidFill>
                <a:latin typeface="Montserrat"/>
                <a:ea typeface="Montserrat"/>
                <a:cs typeface="Montserrat"/>
                <a:sym typeface="Montserrat"/>
              </a:rPr>
              <a:t>glassdoor</a:t>
            </a:r>
            <a:endParaRPr b="1" sz="2600">
              <a:solidFill>
                <a:schemeClr val="lt1"/>
              </a:solidFill>
              <a:latin typeface="Verdana"/>
              <a:ea typeface="Verdana"/>
              <a:cs typeface="Verdana"/>
              <a:sym typeface="Verdana"/>
            </a:endParaRPr>
          </a:p>
        </p:txBody>
      </p:sp>
      <p:sp>
        <p:nvSpPr>
          <p:cNvPr id="3748" name="Google Shape;3748;p446"/>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fr" sz="1700">
                <a:solidFill>
                  <a:schemeClr val="lt1"/>
                </a:solidFill>
                <a:latin typeface="Montserrat Medium"/>
                <a:ea typeface="Montserrat Medium"/>
                <a:cs typeface="Montserrat Medium"/>
                <a:sym typeface="Montserrat Medium"/>
              </a:rPr>
              <a:t>4,1</a:t>
            </a:r>
            <a:endParaRPr sz="1700">
              <a:solidFill>
                <a:schemeClr val="lt1"/>
              </a:solidFill>
              <a:latin typeface="Montserrat Medium"/>
              <a:ea typeface="Montserrat Medium"/>
              <a:cs typeface="Montserrat Medium"/>
              <a:sym typeface="Montserrat Medium"/>
            </a:endParaRPr>
          </a:p>
        </p:txBody>
      </p:sp>
      <p:grpSp>
        <p:nvGrpSpPr>
          <p:cNvPr id="3749" name="Google Shape;3749;p446"/>
          <p:cNvGrpSpPr/>
          <p:nvPr/>
        </p:nvGrpSpPr>
        <p:grpSpPr>
          <a:xfrm>
            <a:off x="7370112" y="3757241"/>
            <a:ext cx="159300" cy="159300"/>
            <a:chOff x="7370112" y="3757241"/>
            <a:chExt cx="159300" cy="159300"/>
          </a:xfrm>
        </p:grpSpPr>
        <p:sp>
          <p:nvSpPr>
            <p:cNvPr id="3750" name="Google Shape;3750;p44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4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446"/>
          <p:cNvGrpSpPr/>
          <p:nvPr/>
        </p:nvGrpSpPr>
        <p:grpSpPr>
          <a:xfrm>
            <a:off x="7598087" y="3757241"/>
            <a:ext cx="159300" cy="159300"/>
            <a:chOff x="7370112" y="3757241"/>
            <a:chExt cx="159300" cy="159300"/>
          </a:xfrm>
        </p:grpSpPr>
        <p:sp>
          <p:nvSpPr>
            <p:cNvPr id="3753" name="Google Shape;3753;p44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4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446"/>
          <p:cNvGrpSpPr/>
          <p:nvPr/>
        </p:nvGrpSpPr>
        <p:grpSpPr>
          <a:xfrm>
            <a:off x="7826062" y="3757241"/>
            <a:ext cx="159300" cy="159300"/>
            <a:chOff x="7370112" y="3757241"/>
            <a:chExt cx="159300" cy="159300"/>
          </a:xfrm>
        </p:grpSpPr>
        <p:sp>
          <p:nvSpPr>
            <p:cNvPr id="3756" name="Google Shape;3756;p44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4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446"/>
          <p:cNvGrpSpPr/>
          <p:nvPr/>
        </p:nvGrpSpPr>
        <p:grpSpPr>
          <a:xfrm>
            <a:off x="8054037" y="3757241"/>
            <a:ext cx="159300" cy="159300"/>
            <a:chOff x="7370112" y="3757241"/>
            <a:chExt cx="159300" cy="159300"/>
          </a:xfrm>
        </p:grpSpPr>
        <p:sp>
          <p:nvSpPr>
            <p:cNvPr id="3759" name="Google Shape;3759;p44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4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1" name="Google Shape;3761;p446"/>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46"/>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4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764" name="Google Shape;3764;p44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3765" name="Shape 3765"/>
        <p:cNvGrpSpPr/>
        <p:nvPr/>
      </p:nvGrpSpPr>
      <p:grpSpPr>
        <a:xfrm>
          <a:off x="0" y="0"/>
          <a:ext cx="0" cy="0"/>
          <a:chOff x="0" y="0"/>
          <a:chExt cx="0" cy="0"/>
        </a:xfrm>
      </p:grpSpPr>
      <p:sp>
        <p:nvSpPr>
          <p:cNvPr id="3766" name="Google Shape;3766;p44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3767" name="Google Shape;3767;p44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3768" name="Shape 3768"/>
        <p:cNvGrpSpPr/>
        <p:nvPr/>
      </p:nvGrpSpPr>
      <p:grpSpPr>
        <a:xfrm>
          <a:off x="0" y="0"/>
          <a:ext cx="0" cy="0"/>
          <a:chOff x="0" y="0"/>
          <a:chExt cx="0" cy="0"/>
        </a:xfrm>
      </p:grpSpPr>
      <p:pic>
        <p:nvPicPr>
          <p:cNvPr id="3769" name="Google Shape;3769;p448"/>
          <p:cNvPicPr preferRelativeResize="0"/>
          <p:nvPr/>
        </p:nvPicPr>
        <p:blipFill rotWithShape="1">
          <a:blip r:embed="rId2">
            <a:alphaModFix/>
          </a:blip>
          <a:srcRect b="15725" l="0" r="0" t="0"/>
          <a:stretch/>
        </p:blipFill>
        <p:spPr>
          <a:xfrm>
            <a:off x="0" y="1"/>
            <a:ext cx="9144003" cy="5143502"/>
          </a:xfrm>
          <a:prstGeom prst="rect">
            <a:avLst/>
          </a:prstGeom>
          <a:noFill/>
          <a:ln>
            <a:noFill/>
          </a:ln>
        </p:spPr>
      </p:pic>
      <p:sp>
        <p:nvSpPr>
          <p:cNvPr id="3770" name="Google Shape;3770;p448"/>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
        <p:nvSpPr>
          <p:cNvPr id="3771" name="Google Shape;3771;p448"/>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4800">
                <a:solidFill>
                  <a:schemeClr val="lt1"/>
                </a:solidFill>
                <a:latin typeface="Montserrat"/>
                <a:ea typeface="Montserrat"/>
                <a:cs typeface="Montserrat"/>
                <a:sym typeface="Montserrat"/>
              </a:rPr>
              <a:t>thank</a:t>
            </a:r>
            <a:r>
              <a:rPr b="1" lang="fr" sz="4800">
                <a:solidFill>
                  <a:schemeClr val="accent1"/>
                </a:solidFill>
                <a:latin typeface="Montserrat"/>
                <a:ea typeface="Montserrat"/>
                <a:cs typeface="Montserrat"/>
                <a:sym typeface="Montserrat"/>
              </a:rPr>
              <a:t> you.</a:t>
            </a:r>
            <a:endParaRPr b="1" sz="4800">
              <a:solidFill>
                <a:schemeClr val="accent1"/>
              </a:solidFill>
              <a:latin typeface="Montserrat"/>
              <a:ea typeface="Montserrat"/>
              <a:cs typeface="Montserrat"/>
              <a:sym typeface="Montserrat"/>
            </a:endParaRPr>
          </a:p>
        </p:txBody>
      </p:sp>
      <p:pic>
        <p:nvPicPr>
          <p:cNvPr id="3772" name="Google Shape;3772;p448"/>
          <p:cNvPicPr preferRelativeResize="0"/>
          <p:nvPr/>
        </p:nvPicPr>
        <p:blipFill rotWithShape="1">
          <a:blip r:embed="rId3">
            <a:alphaModFix/>
          </a:blip>
          <a:srcRect b="0" l="0" r="0" t="0"/>
          <a:stretch/>
        </p:blipFill>
        <p:spPr>
          <a:xfrm>
            <a:off x="6633552" y="4291163"/>
            <a:ext cx="1923225" cy="570425"/>
          </a:xfrm>
          <a:prstGeom prst="rect">
            <a:avLst/>
          </a:prstGeom>
          <a:noFill/>
          <a:ln>
            <a:noFill/>
          </a:ln>
        </p:spPr>
      </p:pic>
      <p:sp>
        <p:nvSpPr>
          <p:cNvPr id="3773" name="Google Shape;3773;p448"/>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lt2"/>
              </a:buClr>
              <a:buSzPts val="1100"/>
              <a:buFont typeface="Arial"/>
              <a:buNone/>
            </a:pPr>
            <a:r>
              <a:rPr b="1" lang="fr">
                <a:solidFill>
                  <a:srgbClr val="FFFFFF"/>
                </a:solidFill>
                <a:latin typeface="Montserrat"/>
                <a:ea typeface="Montserrat"/>
                <a:cs typeface="Montserrat"/>
                <a:sym typeface="Montserrat"/>
              </a:rPr>
              <a:t>#TechforPeople.</a:t>
            </a:r>
            <a:endParaRPr b="1">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3774" name="Shape 3774"/>
        <p:cNvGrpSpPr/>
        <p:nvPr/>
      </p:nvGrpSpPr>
      <p:grpSpPr>
        <a:xfrm>
          <a:off x="0" y="0"/>
          <a:ext cx="0" cy="0"/>
          <a:chOff x="0" y="0"/>
          <a:chExt cx="0" cy="0"/>
        </a:xfrm>
      </p:grpSpPr>
      <p:sp>
        <p:nvSpPr>
          <p:cNvPr id="3775" name="Google Shape;3775;p44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3776" name="Google Shape;3776;p44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413" name="Shape 413"/>
        <p:cNvGrpSpPr/>
        <p:nvPr/>
      </p:nvGrpSpPr>
      <p:grpSpPr>
        <a:xfrm>
          <a:off x="0" y="0"/>
          <a:ext cx="0" cy="0"/>
          <a:chOff x="0" y="0"/>
          <a:chExt cx="0" cy="0"/>
        </a:xfrm>
      </p:grpSpPr>
      <p:sp>
        <p:nvSpPr>
          <p:cNvPr id="414" name="Google Shape;414;p46"/>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415" name="Google Shape;415;p46"/>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9pPr>
          </a:lstStyle>
          <a:p/>
        </p:txBody>
      </p:sp>
      <p:sp>
        <p:nvSpPr>
          <p:cNvPr id="416" name="Google Shape;416;p4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17" name="Google Shape;417;p4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3777" name="Shape 3777"/>
        <p:cNvGrpSpPr/>
        <p:nvPr/>
      </p:nvGrpSpPr>
      <p:grpSpPr>
        <a:xfrm>
          <a:off x="0" y="0"/>
          <a:ext cx="0" cy="0"/>
          <a:chOff x="0" y="0"/>
          <a:chExt cx="0" cy="0"/>
        </a:xfrm>
      </p:grpSpPr>
      <p:pic>
        <p:nvPicPr>
          <p:cNvPr id="3778" name="Google Shape;3778;p450"/>
          <p:cNvPicPr preferRelativeResize="0"/>
          <p:nvPr/>
        </p:nvPicPr>
        <p:blipFill>
          <a:blip r:embed="rId2">
            <a:alphaModFix/>
          </a:blip>
          <a:stretch>
            <a:fillRect/>
          </a:stretch>
        </p:blipFill>
        <p:spPr>
          <a:xfrm>
            <a:off x="990912" y="0"/>
            <a:ext cx="7162174" cy="4012175"/>
          </a:xfrm>
          <a:prstGeom prst="rect">
            <a:avLst/>
          </a:prstGeom>
          <a:noFill/>
          <a:ln>
            <a:noFill/>
          </a:ln>
        </p:spPr>
      </p:pic>
      <p:sp>
        <p:nvSpPr>
          <p:cNvPr id="3779" name="Google Shape;3779;p450"/>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3780" name="Google Shape;3780;p45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3781" name="Shape 3781"/>
        <p:cNvGrpSpPr/>
        <p:nvPr/>
      </p:nvGrpSpPr>
      <p:grpSpPr>
        <a:xfrm>
          <a:off x="0" y="0"/>
          <a:ext cx="0" cy="0"/>
          <a:chOff x="0" y="0"/>
          <a:chExt cx="0" cy="0"/>
        </a:xfrm>
      </p:grpSpPr>
      <p:pic>
        <p:nvPicPr>
          <p:cNvPr id="3782" name="Google Shape;3782;p451"/>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3783" name="Google Shape;3783;p451"/>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3784" name="Google Shape;3784;p45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3785" name="Shape 3785"/>
        <p:cNvGrpSpPr/>
        <p:nvPr/>
      </p:nvGrpSpPr>
      <p:grpSpPr>
        <a:xfrm>
          <a:off x="0" y="0"/>
          <a:ext cx="0" cy="0"/>
          <a:chOff x="0" y="0"/>
          <a:chExt cx="0" cy="0"/>
        </a:xfrm>
      </p:grpSpPr>
      <p:sp>
        <p:nvSpPr>
          <p:cNvPr id="3786" name="Google Shape;3786;p452"/>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5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3788" name="Google Shape;3788;p45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3789" name="Shape 3789"/>
        <p:cNvGrpSpPr/>
        <p:nvPr/>
      </p:nvGrpSpPr>
      <p:grpSpPr>
        <a:xfrm>
          <a:off x="0" y="0"/>
          <a:ext cx="0" cy="0"/>
          <a:chOff x="0" y="0"/>
          <a:chExt cx="0" cy="0"/>
        </a:xfrm>
      </p:grpSpPr>
      <p:sp>
        <p:nvSpPr>
          <p:cNvPr id="3790" name="Google Shape;3790;p453"/>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5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3792" name="Google Shape;3792;p45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3793" name="Shape 3793"/>
        <p:cNvGrpSpPr/>
        <p:nvPr/>
      </p:nvGrpSpPr>
      <p:grpSpPr>
        <a:xfrm>
          <a:off x="0" y="0"/>
          <a:ext cx="0" cy="0"/>
          <a:chOff x="0" y="0"/>
          <a:chExt cx="0" cy="0"/>
        </a:xfrm>
      </p:grpSpPr>
      <p:sp>
        <p:nvSpPr>
          <p:cNvPr id="3794" name="Google Shape;3794;p454"/>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3795" name="Google Shape;3795;p45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3796" name="Google Shape;3796;p454"/>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3797" name="Shape 3797"/>
        <p:cNvGrpSpPr/>
        <p:nvPr/>
      </p:nvGrpSpPr>
      <p:grpSpPr>
        <a:xfrm>
          <a:off x="0" y="0"/>
          <a:ext cx="0" cy="0"/>
          <a:chOff x="0" y="0"/>
          <a:chExt cx="0" cy="0"/>
        </a:xfrm>
      </p:grpSpPr>
      <p:sp>
        <p:nvSpPr>
          <p:cNvPr id="3798" name="Google Shape;3798;p455"/>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3799" name="Google Shape;3799;p455"/>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3800" name="Google Shape;3800;p45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3801" name="Shape 3801"/>
        <p:cNvGrpSpPr/>
        <p:nvPr/>
      </p:nvGrpSpPr>
      <p:grpSpPr>
        <a:xfrm>
          <a:off x="0" y="0"/>
          <a:ext cx="0" cy="0"/>
          <a:chOff x="0" y="0"/>
          <a:chExt cx="0" cy="0"/>
        </a:xfrm>
      </p:grpSpPr>
      <p:sp>
        <p:nvSpPr>
          <p:cNvPr id="3802" name="Google Shape;3802;p456"/>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3803" name="Google Shape;3803;p456"/>
          <p:cNvSpPr/>
          <p:nvPr/>
        </p:nvSpPr>
        <p:spPr>
          <a:xfrm>
            <a:off x="9447905" y="4914487"/>
            <a:ext cx="105300" cy="2073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04" name="Google Shape;3804;p456"/>
          <p:cNvSpPr txBox="1"/>
          <p:nvPr>
            <p:ph idx="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3805" name="Google Shape;3805;p456"/>
          <p:cNvSpPr/>
          <p:nvPr/>
        </p:nvSpPr>
        <p:spPr>
          <a:xfrm>
            <a:off x="6089839" y="2770197"/>
            <a:ext cx="510300" cy="3246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06" name="Google Shape;3806;p456"/>
          <p:cNvSpPr/>
          <p:nvPr/>
        </p:nvSpPr>
        <p:spPr>
          <a:xfrm>
            <a:off x="3609017" y="4006416"/>
            <a:ext cx="1845900" cy="11211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07" name="Google Shape;3807;p456"/>
          <p:cNvSpPr/>
          <p:nvPr/>
        </p:nvSpPr>
        <p:spPr>
          <a:xfrm>
            <a:off x="2775288" y="3981260"/>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08" name="Google Shape;3808;p456"/>
          <p:cNvSpPr/>
          <p:nvPr/>
        </p:nvSpPr>
        <p:spPr>
          <a:xfrm>
            <a:off x="7832763" y="3800379"/>
            <a:ext cx="566700" cy="6684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3809" name="Google Shape;3809;p456"/>
          <p:cNvSpPr/>
          <p:nvPr/>
        </p:nvSpPr>
        <p:spPr>
          <a:xfrm>
            <a:off x="6919974" y="3317631"/>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10" name="Google Shape;3810;p456"/>
          <p:cNvSpPr/>
          <p:nvPr/>
        </p:nvSpPr>
        <p:spPr>
          <a:xfrm>
            <a:off x="8032810" y="3133157"/>
            <a:ext cx="618000" cy="2229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11" name="Google Shape;3811;p456"/>
          <p:cNvSpPr/>
          <p:nvPr/>
        </p:nvSpPr>
        <p:spPr>
          <a:xfrm>
            <a:off x="7815993" y="4208858"/>
            <a:ext cx="119700" cy="1905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12" name="Google Shape;3812;p456"/>
          <p:cNvSpPr/>
          <p:nvPr/>
        </p:nvSpPr>
        <p:spPr>
          <a:xfrm>
            <a:off x="7750109" y="4571818"/>
            <a:ext cx="45600" cy="624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13" name="Google Shape;3813;p456"/>
          <p:cNvSpPr/>
          <p:nvPr/>
        </p:nvSpPr>
        <p:spPr>
          <a:xfrm>
            <a:off x="8508371" y="3142740"/>
            <a:ext cx="491100" cy="3942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14" name="Google Shape;3814;p456"/>
          <p:cNvSpPr/>
          <p:nvPr/>
        </p:nvSpPr>
        <p:spPr>
          <a:xfrm>
            <a:off x="5275276" y="4015999"/>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15" name="Google Shape;3815;p456"/>
          <p:cNvSpPr/>
          <p:nvPr/>
        </p:nvSpPr>
        <p:spPr>
          <a:xfrm>
            <a:off x="3961195" y="3045711"/>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16" name="Google Shape;3816;p456"/>
          <p:cNvSpPr/>
          <p:nvPr/>
        </p:nvSpPr>
        <p:spPr>
          <a:xfrm>
            <a:off x="5318400" y="2022716"/>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17" name="Google Shape;3817;p456"/>
          <p:cNvSpPr/>
          <p:nvPr/>
        </p:nvSpPr>
        <p:spPr>
          <a:xfrm>
            <a:off x="3829428" y="3212217"/>
            <a:ext cx="353400" cy="6084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3818" name="Google Shape;3818;p456"/>
          <p:cNvSpPr/>
          <p:nvPr/>
        </p:nvSpPr>
        <p:spPr>
          <a:xfrm>
            <a:off x="5177050" y="2161671"/>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19" name="Google Shape;3819;p456"/>
          <p:cNvSpPr/>
          <p:nvPr/>
        </p:nvSpPr>
        <p:spPr>
          <a:xfrm>
            <a:off x="5097989" y="2349739"/>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20" name="Google Shape;3820;p456"/>
          <p:cNvSpPr/>
          <p:nvPr/>
        </p:nvSpPr>
        <p:spPr>
          <a:xfrm>
            <a:off x="5876615" y="2965453"/>
            <a:ext cx="233700" cy="1665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21" name="Google Shape;3821;p456"/>
          <p:cNvSpPr/>
          <p:nvPr/>
        </p:nvSpPr>
        <p:spPr>
          <a:xfrm>
            <a:off x="5310015" y="2939099"/>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22" name="Google Shape;3822;p456"/>
          <p:cNvSpPr/>
          <p:nvPr/>
        </p:nvSpPr>
        <p:spPr>
          <a:xfrm>
            <a:off x="5562769" y="1712464"/>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23" name="Google Shape;3823;p456"/>
          <p:cNvSpPr/>
          <p:nvPr/>
        </p:nvSpPr>
        <p:spPr>
          <a:xfrm>
            <a:off x="6598941" y="1856210"/>
            <a:ext cx="643200" cy="578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24" name="Google Shape;3824;p456"/>
          <p:cNvSpPr/>
          <p:nvPr/>
        </p:nvSpPr>
        <p:spPr>
          <a:xfrm>
            <a:off x="6450403" y="1651372"/>
            <a:ext cx="434700" cy="2730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25" name="Google Shape;3825;p456"/>
          <p:cNvSpPr/>
          <p:nvPr/>
        </p:nvSpPr>
        <p:spPr>
          <a:xfrm>
            <a:off x="6555817" y="1464501"/>
            <a:ext cx="275400" cy="2373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26" name="Google Shape;3826;p456"/>
          <p:cNvSpPr/>
          <p:nvPr/>
        </p:nvSpPr>
        <p:spPr>
          <a:xfrm>
            <a:off x="6141348" y="2656398"/>
            <a:ext cx="449100" cy="2133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27" name="Google Shape;3827;p456"/>
          <p:cNvSpPr/>
          <p:nvPr/>
        </p:nvSpPr>
        <p:spPr>
          <a:xfrm>
            <a:off x="6344989" y="1989175"/>
            <a:ext cx="202500" cy="1281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28" name="Google Shape;3828;p456"/>
          <p:cNvSpPr/>
          <p:nvPr/>
        </p:nvSpPr>
        <p:spPr>
          <a:xfrm>
            <a:off x="5955676" y="2050268"/>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29" name="Google Shape;3829;p456"/>
          <p:cNvSpPr/>
          <p:nvPr/>
        </p:nvSpPr>
        <p:spPr>
          <a:xfrm>
            <a:off x="5877813" y="3013368"/>
            <a:ext cx="447900" cy="3822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30" name="Google Shape;3830;p456"/>
          <p:cNvSpPr/>
          <p:nvPr/>
        </p:nvSpPr>
        <p:spPr>
          <a:xfrm>
            <a:off x="6449205" y="1847825"/>
            <a:ext cx="364200" cy="3114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31" name="Google Shape;3831;p456"/>
          <p:cNvSpPr/>
          <p:nvPr/>
        </p:nvSpPr>
        <p:spPr>
          <a:xfrm>
            <a:off x="4482276" y="2383280"/>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32" name="Google Shape;3832;p456"/>
          <p:cNvSpPr/>
          <p:nvPr/>
        </p:nvSpPr>
        <p:spPr>
          <a:xfrm>
            <a:off x="7814795" y="4468800"/>
            <a:ext cx="61200" cy="1317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33" name="Google Shape;3833;p456"/>
          <p:cNvSpPr/>
          <p:nvPr/>
        </p:nvSpPr>
        <p:spPr>
          <a:xfrm>
            <a:off x="6567796" y="2259898"/>
            <a:ext cx="1312800" cy="8865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34" name="Google Shape;3834;p456"/>
          <p:cNvSpPr/>
          <p:nvPr/>
        </p:nvSpPr>
        <p:spPr>
          <a:xfrm>
            <a:off x="8690091" y="2691721"/>
            <a:ext cx="836100" cy="8625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35" name="Google Shape;3835;p456"/>
          <p:cNvSpPr/>
          <p:nvPr/>
        </p:nvSpPr>
        <p:spPr>
          <a:xfrm>
            <a:off x="8362229" y="3304454"/>
            <a:ext cx="352200" cy="2385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36" name="Google Shape;3836;p456"/>
          <p:cNvSpPr/>
          <p:nvPr/>
        </p:nvSpPr>
        <p:spPr>
          <a:xfrm>
            <a:off x="8551495" y="3469763"/>
            <a:ext cx="124500" cy="756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37" name="Google Shape;3837;p456"/>
          <p:cNvSpPr/>
          <p:nvPr/>
        </p:nvSpPr>
        <p:spPr>
          <a:xfrm>
            <a:off x="6258741" y="3337995"/>
            <a:ext cx="152100" cy="1833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38" name="Google Shape;3838;p456"/>
          <p:cNvSpPr/>
          <p:nvPr/>
        </p:nvSpPr>
        <p:spPr>
          <a:xfrm>
            <a:off x="6057496" y="3151125"/>
            <a:ext cx="293400" cy="2802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39" name="Google Shape;3839;p456"/>
          <p:cNvSpPr/>
          <p:nvPr/>
        </p:nvSpPr>
        <p:spPr>
          <a:xfrm>
            <a:off x="6338999" y="3449399"/>
            <a:ext cx="142500" cy="3330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40" name="Google Shape;3840;p456"/>
          <p:cNvSpPr/>
          <p:nvPr/>
        </p:nvSpPr>
        <p:spPr>
          <a:xfrm>
            <a:off x="6204836" y="3401483"/>
            <a:ext cx="57600" cy="50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41" name="Google Shape;3841;p456"/>
          <p:cNvSpPr/>
          <p:nvPr/>
        </p:nvSpPr>
        <p:spPr>
          <a:xfrm>
            <a:off x="6576181" y="3246956"/>
            <a:ext cx="523500" cy="340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42" name="Google Shape;3842;p456"/>
          <p:cNvSpPr/>
          <p:nvPr/>
        </p:nvSpPr>
        <p:spPr>
          <a:xfrm>
            <a:off x="6403685" y="2795353"/>
            <a:ext cx="756000" cy="5223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43" name="Google Shape;3843;p456"/>
          <p:cNvSpPr/>
          <p:nvPr/>
        </p:nvSpPr>
        <p:spPr>
          <a:xfrm>
            <a:off x="6410873" y="3532053"/>
            <a:ext cx="548700" cy="6048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44" name="Google Shape;3844;p456"/>
          <p:cNvSpPr/>
          <p:nvPr/>
        </p:nvSpPr>
        <p:spPr>
          <a:xfrm>
            <a:off x="6927161" y="3504501"/>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45" name="Google Shape;3845;p456"/>
          <p:cNvSpPr/>
          <p:nvPr/>
        </p:nvSpPr>
        <p:spPr>
          <a:xfrm>
            <a:off x="5578342" y="2734261"/>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46" name="Google Shape;3846;p456"/>
          <p:cNvSpPr/>
          <p:nvPr/>
        </p:nvSpPr>
        <p:spPr>
          <a:xfrm>
            <a:off x="5269287" y="2831289"/>
            <a:ext cx="378600" cy="2073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47" name="Google Shape;3847;p456"/>
          <p:cNvSpPr/>
          <p:nvPr/>
        </p:nvSpPr>
        <p:spPr>
          <a:xfrm>
            <a:off x="5798753" y="2483902"/>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48" name="Google Shape;3848;p456"/>
          <p:cNvSpPr/>
          <p:nvPr/>
        </p:nvSpPr>
        <p:spPr>
          <a:xfrm>
            <a:off x="6879246" y="2763010"/>
            <a:ext cx="301800" cy="3234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49" name="Google Shape;3849;p456"/>
          <p:cNvSpPr/>
          <p:nvPr/>
        </p:nvSpPr>
        <p:spPr>
          <a:xfrm>
            <a:off x="5313609" y="2537807"/>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50" name="Google Shape;3850;p456"/>
          <p:cNvSpPr/>
          <p:nvPr/>
        </p:nvSpPr>
        <p:spPr>
          <a:xfrm>
            <a:off x="7927038" y="474434"/>
            <a:ext cx="1599300" cy="26079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51" name="Google Shape;3851;p456"/>
          <p:cNvSpPr/>
          <p:nvPr/>
        </p:nvSpPr>
        <p:spPr>
          <a:xfrm>
            <a:off x="6438424" y="3463773"/>
            <a:ext cx="206100" cy="179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52" name="Google Shape;3852;p456"/>
          <p:cNvSpPr/>
          <p:nvPr/>
        </p:nvSpPr>
        <p:spPr>
          <a:xfrm>
            <a:off x="6261976" y="1269"/>
            <a:ext cx="3264300" cy="33003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53" name="Google Shape;3853;p456"/>
          <p:cNvSpPr/>
          <p:nvPr/>
        </p:nvSpPr>
        <p:spPr>
          <a:xfrm>
            <a:off x="6294678" y="3043315"/>
            <a:ext cx="331800" cy="4623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54" name="Google Shape;3854;p456"/>
          <p:cNvSpPr/>
          <p:nvPr/>
        </p:nvSpPr>
        <p:spPr>
          <a:xfrm>
            <a:off x="4449933" y="1778347"/>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55" name="Google Shape;3855;p456"/>
          <p:cNvSpPr/>
          <p:nvPr/>
        </p:nvSpPr>
        <p:spPr>
          <a:xfrm>
            <a:off x="7562041" y="4119017"/>
            <a:ext cx="150900" cy="873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56" name="Google Shape;3856;p456"/>
          <p:cNvSpPr/>
          <p:nvPr/>
        </p:nvSpPr>
        <p:spPr>
          <a:xfrm>
            <a:off x="4193585" y="1750796"/>
            <a:ext cx="366600" cy="3918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57" name="Google Shape;3857;p456"/>
          <p:cNvSpPr/>
          <p:nvPr/>
        </p:nvSpPr>
        <p:spPr>
          <a:xfrm>
            <a:off x="6342593" y="150420"/>
            <a:ext cx="609600" cy="12948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58" name="Google Shape;3858;p456"/>
          <p:cNvSpPr/>
          <p:nvPr/>
        </p:nvSpPr>
        <p:spPr>
          <a:xfrm>
            <a:off x="5439387" y="25840"/>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59" name="Google Shape;3859;p456"/>
          <p:cNvSpPr/>
          <p:nvPr/>
        </p:nvSpPr>
        <p:spPr>
          <a:xfrm>
            <a:off x="5792763" y="304948"/>
            <a:ext cx="723600" cy="16842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3860" name="Google Shape;3860;p456"/>
          <p:cNvSpPr/>
          <p:nvPr/>
        </p:nvSpPr>
        <p:spPr>
          <a:xfrm>
            <a:off x="7522511" y="4190890"/>
            <a:ext cx="162900" cy="612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61" name="Google Shape;3861;p456"/>
          <p:cNvSpPr/>
          <p:nvPr/>
        </p:nvSpPr>
        <p:spPr>
          <a:xfrm>
            <a:off x="8064795" y="3295456"/>
            <a:ext cx="1461300" cy="15189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62" name="Google Shape;3862;p456"/>
          <p:cNvSpPr/>
          <p:nvPr/>
        </p:nvSpPr>
        <p:spPr>
          <a:xfrm>
            <a:off x="7838753" y="4454425"/>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63" name="Google Shape;3863;p456"/>
          <p:cNvSpPr/>
          <p:nvPr/>
        </p:nvSpPr>
        <p:spPr>
          <a:xfrm>
            <a:off x="9022264" y="4522705"/>
            <a:ext cx="196500" cy="1665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64" name="Google Shape;3864;p456"/>
          <p:cNvSpPr/>
          <p:nvPr/>
        </p:nvSpPr>
        <p:spPr>
          <a:xfrm>
            <a:off x="8820661" y="2301210"/>
            <a:ext cx="705600" cy="7044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65" name="Google Shape;3865;p456"/>
          <p:cNvSpPr/>
          <p:nvPr/>
        </p:nvSpPr>
        <p:spPr>
          <a:xfrm>
            <a:off x="6866069" y="4616140"/>
            <a:ext cx="978600" cy="5115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66" name="Google Shape;3866;p456"/>
          <p:cNvSpPr/>
          <p:nvPr/>
        </p:nvSpPr>
        <p:spPr>
          <a:xfrm>
            <a:off x="7757297" y="4377760"/>
            <a:ext cx="120900" cy="4491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67" name="Google Shape;3867;p456"/>
          <p:cNvSpPr/>
          <p:nvPr/>
        </p:nvSpPr>
        <p:spPr>
          <a:xfrm>
            <a:off x="7849534"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68" name="Google Shape;3868;p456"/>
          <p:cNvSpPr/>
          <p:nvPr/>
        </p:nvSpPr>
        <p:spPr>
          <a:xfrm>
            <a:off x="8153797" y="3766838"/>
            <a:ext cx="1027800" cy="9261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69" name="Google Shape;3869;p456"/>
          <p:cNvSpPr/>
          <p:nvPr/>
        </p:nvSpPr>
        <p:spPr>
          <a:xfrm>
            <a:off x="4761383" y="3728506"/>
            <a:ext cx="54000" cy="372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70" name="Google Shape;3870;p456"/>
          <p:cNvSpPr/>
          <p:nvPr/>
        </p:nvSpPr>
        <p:spPr>
          <a:xfrm>
            <a:off x="4865599" y="3661424"/>
            <a:ext cx="104100" cy="720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71" name="Google Shape;3871;p456"/>
          <p:cNvSpPr/>
          <p:nvPr/>
        </p:nvSpPr>
        <p:spPr>
          <a:xfrm>
            <a:off x="5004554" y="3657831"/>
            <a:ext cx="54000" cy="312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72" name="Google Shape;3872;p456"/>
          <p:cNvSpPr/>
          <p:nvPr/>
        </p:nvSpPr>
        <p:spPr>
          <a:xfrm>
            <a:off x="5436991" y="3373932"/>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73" name="Google Shape;3873;p456"/>
          <p:cNvSpPr/>
          <p:nvPr/>
        </p:nvSpPr>
        <p:spPr>
          <a:xfrm>
            <a:off x="5380690" y="3569187"/>
            <a:ext cx="148500" cy="2670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74" name="Google Shape;3874;p456"/>
          <p:cNvSpPr/>
          <p:nvPr/>
        </p:nvSpPr>
        <p:spPr>
          <a:xfrm>
            <a:off x="5743650" y="3924959"/>
            <a:ext cx="271800" cy="179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75" name="Google Shape;3875;p456"/>
          <p:cNvSpPr/>
          <p:nvPr/>
        </p:nvSpPr>
        <p:spPr>
          <a:xfrm>
            <a:off x="5881407" y="4170526"/>
            <a:ext cx="45600" cy="324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76" name="Google Shape;3876;p456"/>
          <p:cNvSpPr/>
          <p:nvPr/>
        </p:nvSpPr>
        <p:spPr>
          <a:xfrm>
            <a:off x="5926927" y="3179874"/>
            <a:ext cx="37200" cy="660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77" name="Google Shape;3877;p456"/>
          <p:cNvSpPr/>
          <p:nvPr/>
        </p:nvSpPr>
        <p:spPr>
          <a:xfrm>
            <a:off x="5970050" y="3260133"/>
            <a:ext cx="44400" cy="540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78" name="Google Shape;3878;p456"/>
          <p:cNvSpPr/>
          <p:nvPr/>
        </p:nvSpPr>
        <p:spPr>
          <a:xfrm>
            <a:off x="6360561" y="3762047"/>
            <a:ext cx="46800" cy="552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79" name="Google Shape;3879;p456"/>
          <p:cNvSpPr/>
          <p:nvPr/>
        </p:nvSpPr>
        <p:spPr>
          <a:xfrm>
            <a:off x="6431237" y="3911783"/>
            <a:ext cx="42000" cy="420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80" name="Google Shape;3880;p456"/>
          <p:cNvSpPr/>
          <p:nvPr/>
        </p:nvSpPr>
        <p:spPr>
          <a:xfrm>
            <a:off x="6456392" y="3970479"/>
            <a:ext cx="27600" cy="288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81" name="Google Shape;3881;p456"/>
          <p:cNvSpPr/>
          <p:nvPr/>
        </p:nvSpPr>
        <p:spPr>
          <a:xfrm>
            <a:off x="6667220" y="3836316"/>
            <a:ext cx="141300" cy="1137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82" name="Google Shape;3882;p456"/>
          <p:cNvSpPr/>
          <p:nvPr/>
        </p:nvSpPr>
        <p:spPr>
          <a:xfrm>
            <a:off x="6906797" y="3879440"/>
            <a:ext cx="32400" cy="468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83" name="Google Shape;3883;p456"/>
          <p:cNvSpPr/>
          <p:nvPr/>
        </p:nvSpPr>
        <p:spPr>
          <a:xfrm>
            <a:off x="6713938" y="4201671"/>
            <a:ext cx="268200" cy="921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84" name="Google Shape;3884;p456"/>
          <p:cNvSpPr/>
          <p:nvPr/>
        </p:nvSpPr>
        <p:spPr>
          <a:xfrm>
            <a:off x="6662429" y="4142975"/>
            <a:ext cx="28800" cy="276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85" name="Google Shape;3885;p456"/>
          <p:cNvSpPr/>
          <p:nvPr/>
        </p:nvSpPr>
        <p:spPr>
          <a:xfrm>
            <a:off x="7094866" y="4103444"/>
            <a:ext cx="46800" cy="648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86" name="Google Shape;3886;p456"/>
          <p:cNvSpPr/>
          <p:nvPr/>
        </p:nvSpPr>
        <p:spPr>
          <a:xfrm>
            <a:off x="7042159" y="4178911"/>
            <a:ext cx="20400" cy="480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87" name="Google Shape;3887;p456"/>
          <p:cNvSpPr/>
          <p:nvPr/>
        </p:nvSpPr>
        <p:spPr>
          <a:xfrm>
            <a:off x="6878048" y="4035165"/>
            <a:ext cx="22800" cy="384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88" name="Google Shape;3888;p456"/>
          <p:cNvSpPr/>
          <p:nvPr/>
        </p:nvSpPr>
        <p:spPr>
          <a:xfrm>
            <a:off x="6907995" y="3795588"/>
            <a:ext cx="58800" cy="396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89" name="Google Shape;3889;p456"/>
          <p:cNvSpPr/>
          <p:nvPr/>
        </p:nvSpPr>
        <p:spPr>
          <a:xfrm>
            <a:off x="6831331" y="3726110"/>
            <a:ext cx="33600" cy="276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90" name="Google Shape;3890;p456"/>
          <p:cNvSpPr/>
          <p:nvPr/>
        </p:nvSpPr>
        <p:spPr>
          <a:xfrm>
            <a:off x="6816956" y="3952511"/>
            <a:ext cx="27600" cy="372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91" name="Google Shape;3891;p456"/>
          <p:cNvSpPr/>
          <p:nvPr/>
        </p:nvSpPr>
        <p:spPr>
          <a:xfrm>
            <a:off x="6789405" y="4083080"/>
            <a:ext cx="22800" cy="252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92" name="Google Shape;3892;p456"/>
          <p:cNvSpPr/>
          <p:nvPr/>
        </p:nvSpPr>
        <p:spPr>
          <a:xfrm>
            <a:off x="6785811" y="3844701"/>
            <a:ext cx="20400" cy="30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93" name="Google Shape;3893;p456"/>
          <p:cNvSpPr/>
          <p:nvPr/>
        </p:nvSpPr>
        <p:spPr>
          <a:xfrm>
            <a:off x="6925964" y="3984854"/>
            <a:ext cx="34800" cy="180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94" name="Google Shape;3894;p456"/>
          <p:cNvSpPr/>
          <p:nvPr/>
        </p:nvSpPr>
        <p:spPr>
          <a:xfrm>
            <a:off x="7022992" y="4055529"/>
            <a:ext cx="33600" cy="252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95" name="Google Shape;3895;p456"/>
          <p:cNvSpPr/>
          <p:nvPr/>
        </p:nvSpPr>
        <p:spPr>
          <a:xfrm>
            <a:off x="6791800" y="4013603"/>
            <a:ext cx="15600" cy="264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96" name="Google Shape;3896;p456"/>
          <p:cNvSpPr/>
          <p:nvPr/>
        </p:nvSpPr>
        <p:spPr>
          <a:xfrm>
            <a:off x="6825341" y="4047144"/>
            <a:ext cx="16800" cy="240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97" name="Google Shape;3897;p456"/>
          <p:cNvSpPr/>
          <p:nvPr/>
        </p:nvSpPr>
        <p:spPr>
          <a:xfrm>
            <a:off x="6843309" y="3993239"/>
            <a:ext cx="16800" cy="324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98" name="Google Shape;3898;p456"/>
          <p:cNvSpPr/>
          <p:nvPr/>
        </p:nvSpPr>
        <p:spPr>
          <a:xfrm>
            <a:off x="6916381" y="4110632"/>
            <a:ext cx="24000" cy="240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899" name="Google Shape;3899;p456"/>
          <p:cNvSpPr/>
          <p:nvPr/>
        </p:nvSpPr>
        <p:spPr>
          <a:xfrm>
            <a:off x="6918776" y="4057925"/>
            <a:ext cx="25200" cy="312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00" name="Google Shape;3900;p456"/>
          <p:cNvSpPr/>
          <p:nvPr/>
        </p:nvSpPr>
        <p:spPr>
          <a:xfrm>
            <a:off x="6842112" y="4086674"/>
            <a:ext cx="21600" cy="216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01" name="Google Shape;3901;p456"/>
          <p:cNvSpPr/>
          <p:nvPr/>
        </p:nvSpPr>
        <p:spPr>
          <a:xfrm>
            <a:off x="6317437" y="1398618"/>
            <a:ext cx="49200" cy="564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02" name="Google Shape;3902;p456"/>
          <p:cNvSpPr/>
          <p:nvPr/>
        </p:nvSpPr>
        <p:spPr>
          <a:xfrm>
            <a:off x="6235981" y="1702881"/>
            <a:ext cx="54000" cy="1185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03" name="Google Shape;3903;p456"/>
          <p:cNvSpPr/>
          <p:nvPr/>
        </p:nvSpPr>
        <p:spPr>
          <a:xfrm>
            <a:off x="6494725" y="1536374"/>
            <a:ext cx="37200" cy="564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04" name="Google Shape;3904;p456"/>
          <p:cNvSpPr/>
          <p:nvPr/>
        </p:nvSpPr>
        <p:spPr>
          <a:xfrm>
            <a:off x="6482746" y="1599862"/>
            <a:ext cx="63600" cy="780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05" name="Google Shape;3905;p456"/>
          <p:cNvSpPr/>
          <p:nvPr/>
        </p:nvSpPr>
        <p:spPr>
          <a:xfrm>
            <a:off x="6004789" y="1996363"/>
            <a:ext cx="31200" cy="384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06" name="Google Shape;3906;p456"/>
          <p:cNvSpPr/>
          <p:nvPr/>
        </p:nvSpPr>
        <p:spPr>
          <a:xfrm>
            <a:off x="6120984" y="1771160"/>
            <a:ext cx="46800" cy="1209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07" name="Google Shape;3907;p456"/>
          <p:cNvSpPr/>
          <p:nvPr/>
        </p:nvSpPr>
        <p:spPr>
          <a:xfrm>
            <a:off x="5681360" y="1947249"/>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08" name="Google Shape;3908;p456"/>
          <p:cNvSpPr/>
          <p:nvPr/>
        </p:nvSpPr>
        <p:spPr>
          <a:xfrm>
            <a:off x="5761618" y="1894542"/>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09" name="Google Shape;3909;p456"/>
          <p:cNvSpPr/>
          <p:nvPr/>
        </p:nvSpPr>
        <p:spPr>
          <a:xfrm>
            <a:off x="5752035" y="2015529"/>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10" name="Google Shape;3910;p456"/>
          <p:cNvSpPr/>
          <p:nvPr/>
        </p:nvSpPr>
        <p:spPr>
          <a:xfrm>
            <a:off x="4455922" y="1427367"/>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11" name="Google Shape;3911;p456"/>
          <p:cNvSpPr/>
          <p:nvPr/>
        </p:nvSpPr>
        <p:spPr>
          <a:xfrm>
            <a:off x="5425012" y="4490362"/>
            <a:ext cx="1487700" cy="6372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12" name="Google Shape;3912;p456"/>
          <p:cNvSpPr/>
          <p:nvPr/>
        </p:nvSpPr>
        <p:spPr>
          <a:xfrm>
            <a:off x="2777143" y="3983328"/>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13" name="Google Shape;3913;p456"/>
          <p:cNvSpPr/>
          <p:nvPr/>
        </p:nvSpPr>
        <p:spPr>
          <a:xfrm>
            <a:off x="6921829" y="3319699"/>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14" name="Google Shape;3914;p456"/>
          <p:cNvSpPr/>
          <p:nvPr/>
        </p:nvSpPr>
        <p:spPr>
          <a:xfrm>
            <a:off x="5277131" y="4018067"/>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15" name="Google Shape;3915;p456"/>
          <p:cNvSpPr/>
          <p:nvPr/>
        </p:nvSpPr>
        <p:spPr>
          <a:xfrm>
            <a:off x="3963050" y="3047779"/>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3916" name="Google Shape;3916;p456"/>
          <p:cNvSpPr/>
          <p:nvPr/>
        </p:nvSpPr>
        <p:spPr>
          <a:xfrm>
            <a:off x="5320255" y="2024784"/>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17" name="Google Shape;3917;p456"/>
          <p:cNvSpPr/>
          <p:nvPr/>
        </p:nvSpPr>
        <p:spPr>
          <a:xfrm>
            <a:off x="5178905" y="2163739"/>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18" name="Google Shape;3918;p456"/>
          <p:cNvSpPr/>
          <p:nvPr/>
        </p:nvSpPr>
        <p:spPr>
          <a:xfrm>
            <a:off x="5099848" y="2351802"/>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19" name="Google Shape;3919;p456"/>
          <p:cNvSpPr/>
          <p:nvPr/>
        </p:nvSpPr>
        <p:spPr>
          <a:xfrm>
            <a:off x="5311870" y="2941167"/>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20" name="Google Shape;3920;p456"/>
          <p:cNvSpPr/>
          <p:nvPr/>
        </p:nvSpPr>
        <p:spPr>
          <a:xfrm>
            <a:off x="5564624" y="1714532"/>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21" name="Google Shape;3921;p456"/>
          <p:cNvSpPr/>
          <p:nvPr/>
        </p:nvSpPr>
        <p:spPr>
          <a:xfrm>
            <a:off x="5957531" y="2052336"/>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22" name="Google Shape;3922;p456"/>
          <p:cNvSpPr/>
          <p:nvPr/>
        </p:nvSpPr>
        <p:spPr>
          <a:xfrm>
            <a:off x="4484131" y="2385348"/>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23" name="Google Shape;3923;p456"/>
          <p:cNvSpPr/>
          <p:nvPr/>
        </p:nvSpPr>
        <p:spPr>
          <a:xfrm>
            <a:off x="6929016" y="3506569"/>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24" name="Google Shape;3924;p456"/>
          <p:cNvSpPr/>
          <p:nvPr/>
        </p:nvSpPr>
        <p:spPr>
          <a:xfrm>
            <a:off x="5580197" y="2736329"/>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25" name="Google Shape;3925;p456"/>
          <p:cNvSpPr/>
          <p:nvPr/>
        </p:nvSpPr>
        <p:spPr>
          <a:xfrm>
            <a:off x="5800608" y="2485970"/>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26" name="Google Shape;3926;p456"/>
          <p:cNvSpPr/>
          <p:nvPr/>
        </p:nvSpPr>
        <p:spPr>
          <a:xfrm>
            <a:off x="5315464" y="2539875"/>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27" name="Google Shape;3927;p456"/>
          <p:cNvSpPr/>
          <p:nvPr/>
        </p:nvSpPr>
        <p:spPr>
          <a:xfrm>
            <a:off x="4451788" y="1780415"/>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28" name="Google Shape;3928;p456"/>
          <p:cNvSpPr/>
          <p:nvPr/>
        </p:nvSpPr>
        <p:spPr>
          <a:xfrm>
            <a:off x="5441242" y="27908"/>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3929" name="Google Shape;3929;p456"/>
          <p:cNvSpPr/>
          <p:nvPr/>
        </p:nvSpPr>
        <p:spPr>
          <a:xfrm>
            <a:off x="7840608" y="4456493"/>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30" name="Google Shape;3930;p456"/>
          <p:cNvSpPr/>
          <p:nvPr/>
        </p:nvSpPr>
        <p:spPr>
          <a:xfrm>
            <a:off x="5438846" y="3376000"/>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31" name="Google Shape;3931;p456"/>
          <p:cNvSpPr/>
          <p:nvPr/>
        </p:nvSpPr>
        <p:spPr>
          <a:xfrm>
            <a:off x="5683215" y="1949317"/>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32" name="Google Shape;3932;p456"/>
          <p:cNvSpPr/>
          <p:nvPr/>
        </p:nvSpPr>
        <p:spPr>
          <a:xfrm>
            <a:off x="5763473" y="1896610"/>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33" name="Google Shape;3933;p456"/>
          <p:cNvSpPr/>
          <p:nvPr/>
        </p:nvSpPr>
        <p:spPr>
          <a:xfrm>
            <a:off x="5753890" y="2017597"/>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34" name="Google Shape;3934;p456"/>
          <p:cNvSpPr/>
          <p:nvPr/>
        </p:nvSpPr>
        <p:spPr>
          <a:xfrm>
            <a:off x="4457777" y="1429435"/>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35" name="Google Shape;3935;p456"/>
          <p:cNvSpPr/>
          <p:nvPr/>
        </p:nvSpPr>
        <p:spPr>
          <a:xfrm>
            <a:off x="7849952"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36" name="Google Shape;3936;p456"/>
          <p:cNvSpPr/>
          <p:nvPr/>
        </p:nvSpPr>
        <p:spPr>
          <a:xfrm>
            <a:off x="3187287" y="4888133"/>
            <a:ext cx="670800" cy="2541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37" name="Google Shape;3937;p456"/>
          <p:cNvSpPr/>
          <p:nvPr/>
        </p:nvSpPr>
        <p:spPr>
          <a:xfrm>
            <a:off x="9439129" y="2311407"/>
            <a:ext cx="54000" cy="840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38" name="Google Shape;3938;p456"/>
          <p:cNvSpPr/>
          <p:nvPr/>
        </p:nvSpPr>
        <p:spPr>
          <a:xfrm>
            <a:off x="9399990" y="4910893"/>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39" name="Google Shape;3939;p456"/>
          <p:cNvSpPr/>
          <p:nvPr/>
        </p:nvSpPr>
        <p:spPr>
          <a:xfrm>
            <a:off x="3030829" y="4828239"/>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3940" name="Google Shape;3940;p456"/>
          <p:cNvCxnSpPr/>
          <p:nvPr/>
        </p:nvCxnSpPr>
        <p:spPr>
          <a:xfrm>
            <a:off x="3030829" y="4828239"/>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3941" name="Google Shape;3941;p456"/>
          <p:cNvSpPr/>
          <p:nvPr/>
        </p:nvSpPr>
        <p:spPr>
          <a:xfrm>
            <a:off x="3032684" y="4830307"/>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3942" name="Google Shape;3942;p456"/>
          <p:cNvCxnSpPr/>
          <p:nvPr/>
        </p:nvCxnSpPr>
        <p:spPr>
          <a:xfrm>
            <a:off x="3032684" y="4830307"/>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3943" name="Google Shape;3943;p456"/>
          <p:cNvSpPr/>
          <p:nvPr/>
        </p:nvSpPr>
        <p:spPr>
          <a:xfrm>
            <a:off x="9401845" y="4912961"/>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3944" name="Google Shape;3944;p456"/>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3945" name="Google Shape;3945;p45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3946" name="Shape 3946"/>
        <p:cNvGrpSpPr/>
        <p:nvPr/>
      </p:nvGrpSpPr>
      <p:grpSpPr>
        <a:xfrm>
          <a:off x="0" y="0"/>
          <a:ext cx="0" cy="0"/>
          <a:chOff x="0" y="0"/>
          <a:chExt cx="0" cy="0"/>
        </a:xfrm>
      </p:grpSpPr>
      <p:sp>
        <p:nvSpPr>
          <p:cNvPr id="3947" name="Google Shape;3947;p457"/>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3948" name="Google Shape;3948;p457"/>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9pPr>
          </a:lstStyle>
          <a:p/>
        </p:txBody>
      </p:sp>
      <p:sp>
        <p:nvSpPr>
          <p:cNvPr id="3949" name="Google Shape;3949;p45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950" name="Google Shape;3950;p45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3951" name="Shape 3951"/>
        <p:cNvGrpSpPr/>
        <p:nvPr/>
      </p:nvGrpSpPr>
      <p:grpSpPr>
        <a:xfrm>
          <a:off x="0" y="0"/>
          <a:ext cx="0" cy="0"/>
          <a:chOff x="0" y="0"/>
          <a:chExt cx="0" cy="0"/>
        </a:xfrm>
      </p:grpSpPr>
      <p:sp>
        <p:nvSpPr>
          <p:cNvPr id="3952" name="Google Shape;3952;p458"/>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953" name="Google Shape;3953;p458"/>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3954" name="Google Shape;3954;p45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955" name="Google Shape;3955;p45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3956" name="Shape 3956"/>
        <p:cNvGrpSpPr/>
        <p:nvPr/>
      </p:nvGrpSpPr>
      <p:grpSpPr>
        <a:xfrm>
          <a:off x="0" y="0"/>
          <a:ext cx="0" cy="0"/>
          <a:chOff x="0" y="0"/>
          <a:chExt cx="0" cy="0"/>
        </a:xfrm>
      </p:grpSpPr>
      <p:pic>
        <p:nvPicPr>
          <p:cNvPr id="3957" name="Google Shape;3957;p459"/>
          <p:cNvPicPr preferRelativeResize="0"/>
          <p:nvPr/>
        </p:nvPicPr>
        <p:blipFill rotWithShape="1">
          <a:blip r:embed="rId2">
            <a:alphaModFix/>
          </a:blip>
          <a:srcRect b="0" l="0" r="0" t="0"/>
          <a:stretch/>
        </p:blipFill>
        <p:spPr>
          <a:xfrm>
            <a:off x="4000500" y="0"/>
            <a:ext cx="5143501" cy="5143501"/>
          </a:xfrm>
          <a:prstGeom prst="rect">
            <a:avLst/>
          </a:prstGeom>
          <a:noFill/>
          <a:ln>
            <a:noFill/>
          </a:ln>
        </p:spPr>
      </p:pic>
      <p:sp>
        <p:nvSpPr>
          <p:cNvPr id="3958" name="Google Shape;3958;p459"/>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959" name="Google Shape;3959;p45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960" name="Google Shape;3960;p45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418" name="Shape 418"/>
        <p:cNvGrpSpPr/>
        <p:nvPr/>
      </p:nvGrpSpPr>
      <p:grpSpPr>
        <a:xfrm>
          <a:off x="0" y="0"/>
          <a:ext cx="0" cy="0"/>
          <a:chOff x="0" y="0"/>
          <a:chExt cx="0" cy="0"/>
        </a:xfrm>
      </p:grpSpPr>
      <p:sp>
        <p:nvSpPr>
          <p:cNvPr id="419" name="Google Shape;419;p47"/>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420" name="Google Shape;420;p47"/>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421" name="Google Shape;421;p4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22" name="Google Shape;422;p4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3961" name="Shape 3961"/>
        <p:cNvGrpSpPr/>
        <p:nvPr/>
      </p:nvGrpSpPr>
      <p:grpSpPr>
        <a:xfrm>
          <a:off x="0" y="0"/>
          <a:ext cx="0" cy="0"/>
          <a:chOff x="0" y="0"/>
          <a:chExt cx="0" cy="0"/>
        </a:xfrm>
      </p:grpSpPr>
      <p:sp>
        <p:nvSpPr>
          <p:cNvPr id="3962" name="Google Shape;3962;p460"/>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3963" name="Google Shape;3963;p46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964" name="Google Shape;3964;p46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3965" name="Shape 3965"/>
        <p:cNvGrpSpPr/>
        <p:nvPr/>
      </p:nvGrpSpPr>
      <p:grpSpPr>
        <a:xfrm>
          <a:off x="0" y="0"/>
          <a:ext cx="0" cy="0"/>
          <a:chOff x="0" y="0"/>
          <a:chExt cx="0" cy="0"/>
        </a:xfrm>
      </p:grpSpPr>
      <p:sp>
        <p:nvSpPr>
          <p:cNvPr id="3966" name="Google Shape;3966;p461"/>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accent5"/>
                </a:solidFill>
                <a:latin typeface="Montserrat"/>
                <a:ea typeface="Montserrat"/>
                <a:cs typeface="Montserrat"/>
                <a:sym typeface="Montserrat"/>
              </a:defRPr>
            </a:lvl1pPr>
            <a:lvl2pPr lvl="1" rtl="0" algn="ctr">
              <a:spcBef>
                <a:spcPts val="0"/>
              </a:spcBef>
              <a:spcAft>
                <a:spcPts val="0"/>
              </a:spcAft>
              <a:buNone/>
              <a:defRPr sz="7200">
                <a:solidFill>
                  <a:schemeClr val="accent5"/>
                </a:solidFill>
                <a:latin typeface="Montserrat"/>
                <a:ea typeface="Montserrat"/>
                <a:cs typeface="Montserrat"/>
                <a:sym typeface="Montserrat"/>
              </a:defRPr>
            </a:lvl2pPr>
            <a:lvl3pPr lvl="2" rtl="0" algn="ctr">
              <a:spcBef>
                <a:spcPts val="0"/>
              </a:spcBef>
              <a:spcAft>
                <a:spcPts val="0"/>
              </a:spcAft>
              <a:buNone/>
              <a:defRPr sz="7200">
                <a:solidFill>
                  <a:schemeClr val="accent5"/>
                </a:solidFill>
                <a:latin typeface="Montserrat"/>
                <a:ea typeface="Montserrat"/>
                <a:cs typeface="Montserrat"/>
                <a:sym typeface="Montserrat"/>
              </a:defRPr>
            </a:lvl3pPr>
            <a:lvl4pPr lvl="3" rtl="0" algn="ctr">
              <a:spcBef>
                <a:spcPts val="0"/>
              </a:spcBef>
              <a:spcAft>
                <a:spcPts val="0"/>
              </a:spcAft>
              <a:buNone/>
              <a:defRPr sz="7200">
                <a:solidFill>
                  <a:schemeClr val="accent5"/>
                </a:solidFill>
                <a:latin typeface="Montserrat"/>
                <a:ea typeface="Montserrat"/>
                <a:cs typeface="Montserrat"/>
                <a:sym typeface="Montserrat"/>
              </a:defRPr>
            </a:lvl4pPr>
            <a:lvl5pPr lvl="4" rtl="0" algn="ctr">
              <a:spcBef>
                <a:spcPts val="0"/>
              </a:spcBef>
              <a:spcAft>
                <a:spcPts val="0"/>
              </a:spcAft>
              <a:buNone/>
              <a:defRPr sz="7200">
                <a:solidFill>
                  <a:schemeClr val="accent5"/>
                </a:solidFill>
                <a:latin typeface="Montserrat"/>
                <a:ea typeface="Montserrat"/>
                <a:cs typeface="Montserrat"/>
                <a:sym typeface="Montserrat"/>
              </a:defRPr>
            </a:lvl5pPr>
            <a:lvl6pPr lvl="5" rtl="0" algn="ctr">
              <a:spcBef>
                <a:spcPts val="0"/>
              </a:spcBef>
              <a:spcAft>
                <a:spcPts val="0"/>
              </a:spcAft>
              <a:buNone/>
              <a:defRPr sz="7200">
                <a:solidFill>
                  <a:schemeClr val="accent5"/>
                </a:solidFill>
                <a:latin typeface="Montserrat"/>
                <a:ea typeface="Montserrat"/>
                <a:cs typeface="Montserrat"/>
                <a:sym typeface="Montserrat"/>
              </a:defRPr>
            </a:lvl6pPr>
            <a:lvl7pPr lvl="6" rtl="0" algn="ctr">
              <a:spcBef>
                <a:spcPts val="0"/>
              </a:spcBef>
              <a:spcAft>
                <a:spcPts val="0"/>
              </a:spcAft>
              <a:buNone/>
              <a:defRPr sz="7200">
                <a:solidFill>
                  <a:schemeClr val="accent5"/>
                </a:solidFill>
                <a:latin typeface="Montserrat"/>
                <a:ea typeface="Montserrat"/>
                <a:cs typeface="Montserrat"/>
                <a:sym typeface="Montserrat"/>
              </a:defRPr>
            </a:lvl7pPr>
            <a:lvl8pPr lvl="7" rtl="0" algn="ctr">
              <a:spcBef>
                <a:spcPts val="0"/>
              </a:spcBef>
              <a:spcAft>
                <a:spcPts val="0"/>
              </a:spcAft>
              <a:buNone/>
              <a:defRPr sz="7200">
                <a:solidFill>
                  <a:schemeClr val="accent5"/>
                </a:solidFill>
                <a:latin typeface="Montserrat"/>
                <a:ea typeface="Montserrat"/>
                <a:cs typeface="Montserrat"/>
                <a:sym typeface="Montserrat"/>
              </a:defRPr>
            </a:lvl8pPr>
            <a:lvl9pPr lvl="8" rtl="0" algn="ctr">
              <a:spcBef>
                <a:spcPts val="0"/>
              </a:spcBef>
              <a:spcAft>
                <a:spcPts val="0"/>
              </a:spcAft>
              <a:buNone/>
              <a:defRPr sz="7200">
                <a:solidFill>
                  <a:schemeClr val="accent5"/>
                </a:solidFill>
                <a:latin typeface="Montserrat"/>
                <a:ea typeface="Montserrat"/>
                <a:cs typeface="Montserrat"/>
                <a:sym typeface="Montserrat"/>
              </a:defRPr>
            </a:lvl9pPr>
          </a:lstStyle>
          <a:p/>
        </p:txBody>
      </p:sp>
      <p:sp>
        <p:nvSpPr>
          <p:cNvPr id="3967" name="Google Shape;3967;p46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968" name="Google Shape;3968;p46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3969" name="Shape 3969"/>
        <p:cNvGrpSpPr/>
        <p:nvPr/>
      </p:nvGrpSpPr>
      <p:grpSpPr>
        <a:xfrm>
          <a:off x="0" y="0"/>
          <a:ext cx="0" cy="0"/>
          <a:chOff x="0" y="0"/>
          <a:chExt cx="0" cy="0"/>
        </a:xfrm>
      </p:grpSpPr>
      <p:pic>
        <p:nvPicPr>
          <p:cNvPr id="3970" name="Google Shape;3970;p462"/>
          <p:cNvPicPr preferRelativeResize="0"/>
          <p:nvPr/>
        </p:nvPicPr>
        <p:blipFill rotWithShape="1">
          <a:blip r:embed="rId2">
            <a:alphaModFix/>
          </a:blip>
          <a:srcRect b="30793" l="28213" r="28400" t="26017"/>
          <a:stretch/>
        </p:blipFill>
        <p:spPr>
          <a:xfrm>
            <a:off x="6354825" y="1435450"/>
            <a:ext cx="2263000" cy="2252800"/>
          </a:xfrm>
          <a:prstGeom prst="rect">
            <a:avLst/>
          </a:prstGeom>
          <a:noFill/>
          <a:ln>
            <a:noFill/>
          </a:ln>
        </p:spPr>
      </p:pic>
      <p:sp>
        <p:nvSpPr>
          <p:cNvPr id="3971" name="Google Shape;3971;p462"/>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rtl="0">
              <a:spcBef>
                <a:spcPts val="0"/>
              </a:spcBef>
              <a:spcAft>
                <a:spcPts val="0"/>
              </a:spcAft>
              <a:buNone/>
              <a:defRPr sz="12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pic>
        <p:nvPicPr>
          <p:cNvPr id="3972" name="Google Shape;3972;p462"/>
          <p:cNvPicPr preferRelativeResize="0"/>
          <p:nvPr/>
        </p:nvPicPr>
        <p:blipFill rotWithShape="1">
          <a:blip r:embed="rId3">
            <a:alphaModFix/>
          </a:blip>
          <a:srcRect b="0" l="0" r="0" t="0"/>
          <a:stretch/>
        </p:blipFill>
        <p:spPr>
          <a:xfrm>
            <a:off x="0" y="4571525"/>
            <a:ext cx="8585948" cy="570174"/>
          </a:xfrm>
          <a:prstGeom prst="rect">
            <a:avLst/>
          </a:prstGeom>
          <a:noFill/>
          <a:ln>
            <a:noFill/>
          </a:ln>
        </p:spPr>
      </p:pic>
      <p:sp>
        <p:nvSpPr>
          <p:cNvPr id="3973" name="Google Shape;3973;p462"/>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200">
                <a:solidFill>
                  <a:schemeClr val="accent1"/>
                </a:solidFill>
                <a:latin typeface="Montserrat"/>
                <a:ea typeface="Montserrat"/>
                <a:cs typeface="Montserrat"/>
                <a:sym typeface="Montserrat"/>
              </a:rPr>
              <a:t>Innovative technology consulting for business.</a:t>
            </a:r>
            <a:endParaRPr b="1" sz="1200">
              <a:solidFill>
                <a:schemeClr val="accent1"/>
              </a:solidFill>
              <a:latin typeface="Montserrat"/>
              <a:ea typeface="Montserrat"/>
              <a:cs typeface="Montserrat"/>
              <a:sym typeface="Montserrat"/>
            </a:endParaRPr>
          </a:p>
        </p:txBody>
      </p:sp>
      <p:pic>
        <p:nvPicPr>
          <p:cNvPr id="3974" name="Google Shape;3974;p462"/>
          <p:cNvPicPr preferRelativeResize="0"/>
          <p:nvPr/>
        </p:nvPicPr>
        <p:blipFill>
          <a:blip r:embed="rId4">
            <a:alphaModFix/>
          </a:blip>
          <a:stretch>
            <a:fillRect/>
          </a:stretch>
        </p:blipFill>
        <p:spPr>
          <a:xfrm>
            <a:off x="536477" y="292288"/>
            <a:ext cx="1923225" cy="570425"/>
          </a:xfrm>
          <a:prstGeom prst="rect">
            <a:avLst/>
          </a:prstGeom>
          <a:noFill/>
          <a:ln>
            <a:noFill/>
          </a:ln>
        </p:spPr>
      </p:pic>
      <p:sp>
        <p:nvSpPr>
          <p:cNvPr id="3975" name="Google Shape;3975;p462"/>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3976" name="Google Shape;3976;p462"/>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977" name="Google Shape;3977;p46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3978" name="Shape 3978"/>
        <p:cNvGrpSpPr/>
        <p:nvPr/>
      </p:nvGrpSpPr>
      <p:grpSpPr>
        <a:xfrm>
          <a:off x="0" y="0"/>
          <a:ext cx="0" cy="0"/>
          <a:chOff x="0" y="0"/>
          <a:chExt cx="0" cy="0"/>
        </a:xfrm>
      </p:grpSpPr>
      <p:pic>
        <p:nvPicPr>
          <p:cNvPr id="3979" name="Google Shape;3979;p463"/>
          <p:cNvPicPr preferRelativeResize="0"/>
          <p:nvPr/>
        </p:nvPicPr>
        <p:blipFill rotWithShape="1">
          <a:blip r:embed="rId2">
            <a:alphaModFix/>
          </a:blip>
          <a:srcRect b="0" l="39" r="39" t="0"/>
          <a:stretch/>
        </p:blipFill>
        <p:spPr>
          <a:xfrm>
            <a:off x="3760" y="0"/>
            <a:ext cx="9136483" cy="5143500"/>
          </a:xfrm>
          <a:prstGeom prst="rect">
            <a:avLst/>
          </a:prstGeom>
          <a:noFill/>
          <a:ln>
            <a:noFill/>
          </a:ln>
        </p:spPr>
      </p:pic>
      <p:sp>
        <p:nvSpPr>
          <p:cNvPr id="3980" name="Google Shape;3980;p46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3981" name="Shape 3981"/>
        <p:cNvGrpSpPr/>
        <p:nvPr/>
      </p:nvGrpSpPr>
      <p:grpSpPr>
        <a:xfrm>
          <a:off x="0" y="0"/>
          <a:ext cx="0" cy="0"/>
          <a:chOff x="0" y="0"/>
          <a:chExt cx="0" cy="0"/>
        </a:xfrm>
      </p:grpSpPr>
      <p:pic>
        <p:nvPicPr>
          <p:cNvPr id="3982" name="Google Shape;3982;p464"/>
          <p:cNvPicPr preferRelativeResize="0"/>
          <p:nvPr/>
        </p:nvPicPr>
        <p:blipFill rotWithShape="1">
          <a:blip r:embed="rId2">
            <a:alphaModFix/>
          </a:blip>
          <a:srcRect b="1079" l="87957" r="784" t="746"/>
          <a:stretch/>
        </p:blipFill>
        <p:spPr>
          <a:xfrm>
            <a:off x="8464375" y="1807175"/>
            <a:ext cx="679625" cy="3336326"/>
          </a:xfrm>
          <a:prstGeom prst="rect">
            <a:avLst/>
          </a:prstGeom>
          <a:noFill/>
          <a:ln>
            <a:noFill/>
          </a:ln>
        </p:spPr>
      </p:pic>
      <p:sp>
        <p:nvSpPr>
          <p:cNvPr id="3983" name="Google Shape;3983;p46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3984" name="Google Shape;3984;p46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985" name="Google Shape;3985;p46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3986" name="Google Shape;3986;p46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987" name="Google Shape;3987;p46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3988" name="Shape 3988"/>
        <p:cNvGrpSpPr/>
        <p:nvPr/>
      </p:nvGrpSpPr>
      <p:grpSpPr>
        <a:xfrm>
          <a:off x="0" y="0"/>
          <a:ext cx="0" cy="0"/>
          <a:chOff x="0" y="0"/>
          <a:chExt cx="0" cy="0"/>
        </a:xfrm>
      </p:grpSpPr>
      <p:pic>
        <p:nvPicPr>
          <p:cNvPr id="3989" name="Google Shape;3989;p465"/>
          <p:cNvPicPr preferRelativeResize="0"/>
          <p:nvPr/>
        </p:nvPicPr>
        <p:blipFill>
          <a:blip r:embed="rId2">
            <a:alphaModFix/>
          </a:blip>
          <a:stretch>
            <a:fillRect/>
          </a:stretch>
        </p:blipFill>
        <p:spPr>
          <a:xfrm>
            <a:off x="7350400" y="1806608"/>
            <a:ext cx="1793599" cy="3336891"/>
          </a:xfrm>
          <a:prstGeom prst="rect">
            <a:avLst/>
          </a:prstGeom>
          <a:noFill/>
          <a:ln>
            <a:noFill/>
          </a:ln>
        </p:spPr>
      </p:pic>
      <p:pic>
        <p:nvPicPr>
          <p:cNvPr id="3990" name="Google Shape;3990;p465"/>
          <p:cNvPicPr preferRelativeResize="0"/>
          <p:nvPr/>
        </p:nvPicPr>
        <p:blipFill rotWithShape="1">
          <a:blip r:embed="rId2">
            <a:alphaModFix/>
          </a:blip>
          <a:srcRect b="9" l="0" r="0" t="9"/>
          <a:stretch/>
        </p:blipFill>
        <p:spPr>
          <a:xfrm>
            <a:off x="7350388" y="1807175"/>
            <a:ext cx="1793613" cy="3336326"/>
          </a:xfrm>
          <a:prstGeom prst="rect">
            <a:avLst/>
          </a:prstGeom>
          <a:noFill/>
          <a:ln>
            <a:noFill/>
          </a:ln>
        </p:spPr>
      </p:pic>
      <p:sp>
        <p:nvSpPr>
          <p:cNvPr id="3991" name="Google Shape;3991;p46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992" name="Google Shape;3992;p465"/>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993" name="Google Shape;3993;p46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3994" name="Google Shape;3994;p46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995" name="Google Shape;3995;p465"/>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3996" name="Shape 3996"/>
        <p:cNvGrpSpPr/>
        <p:nvPr/>
      </p:nvGrpSpPr>
      <p:grpSpPr>
        <a:xfrm>
          <a:off x="0" y="0"/>
          <a:ext cx="0" cy="0"/>
          <a:chOff x="0" y="0"/>
          <a:chExt cx="0" cy="0"/>
        </a:xfrm>
      </p:grpSpPr>
      <p:pic>
        <p:nvPicPr>
          <p:cNvPr id="3997" name="Google Shape;3997;p466"/>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3998" name="Google Shape;3998;p466"/>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3999" name="Google Shape;3999;p466"/>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4000" name="Google Shape;4000;p466"/>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4001" name="Google Shape;4001;p46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02" name="Google Shape;4002;p46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4003" name="Shape 4003"/>
        <p:cNvGrpSpPr/>
        <p:nvPr/>
      </p:nvGrpSpPr>
      <p:grpSpPr>
        <a:xfrm>
          <a:off x="0" y="0"/>
          <a:ext cx="0" cy="0"/>
          <a:chOff x="0" y="0"/>
          <a:chExt cx="0" cy="0"/>
        </a:xfrm>
      </p:grpSpPr>
      <p:pic>
        <p:nvPicPr>
          <p:cNvPr id="4004" name="Google Shape;4004;p467"/>
          <p:cNvPicPr preferRelativeResize="0"/>
          <p:nvPr/>
        </p:nvPicPr>
        <p:blipFill rotWithShape="1">
          <a:blip r:embed="rId2">
            <a:alphaModFix/>
          </a:blip>
          <a:srcRect b="29" l="0" r="0" t="39"/>
          <a:stretch/>
        </p:blipFill>
        <p:spPr>
          <a:xfrm>
            <a:off x="6892243" y="2346254"/>
            <a:ext cx="2251759" cy="450991"/>
          </a:xfrm>
          <a:prstGeom prst="rect">
            <a:avLst/>
          </a:prstGeom>
          <a:noFill/>
          <a:ln>
            <a:noFill/>
          </a:ln>
        </p:spPr>
      </p:pic>
      <p:sp>
        <p:nvSpPr>
          <p:cNvPr id="4005" name="Google Shape;4005;p467"/>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4006" name="Google Shape;4006;p467"/>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007" name="Google Shape;4007;p46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08" name="Google Shape;4008;p46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4009" name="Google Shape;4009;p467"/>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4010" name="Shape 4010"/>
        <p:cNvGrpSpPr/>
        <p:nvPr/>
      </p:nvGrpSpPr>
      <p:grpSpPr>
        <a:xfrm>
          <a:off x="0" y="0"/>
          <a:ext cx="0" cy="0"/>
          <a:chOff x="0" y="0"/>
          <a:chExt cx="0" cy="0"/>
        </a:xfrm>
      </p:grpSpPr>
      <p:pic>
        <p:nvPicPr>
          <p:cNvPr id="4011" name="Google Shape;4011;p468"/>
          <p:cNvPicPr preferRelativeResize="0"/>
          <p:nvPr/>
        </p:nvPicPr>
        <p:blipFill>
          <a:blip r:embed="rId2">
            <a:alphaModFix/>
          </a:blip>
          <a:stretch>
            <a:fillRect/>
          </a:stretch>
        </p:blipFill>
        <p:spPr>
          <a:xfrm>
            <a:off x="6892243" y="1445871"/>
            <a:ext cx="2251760" cy="2251760"/>
          </a:xfrm>
          <a:prstGeom prst="rect">
            <a:avLst/>
          </a:prstGeom>
          <a:noFill/>
          <a:ln>
            <a:noFill/>
          </a:ln>
        </p:spPr>
      </p:pic>
      <p:sp>
        <p:nvSpPr>
          <p:cNvPr id="4012" name="Google Shape;4012;p468"/>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4013" name="Google Shape;4013;p468"/>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014" name="Google Shape;4014;p46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15" name="Google Shape;4015;p46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4016" name="Google Shape;4016;p468"/>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4017" name="Shape 4017"/>
        <p:cNvGrpSpPr/>
        <p:nvPr/>
      </p:nvGrpSpPr>
      <p:grpSpPr>
        <a:xfrm>
          <a:off x="0" y="0"/>
          <a:ext cx="0" cy="0"/>
          <a:chOff x="0" y="0"/>
          <a:chExt cx="0" cy="0"/>
        </a:xfrm>
      </p:grpSpPr>
      <p:pic>
        <p:nvPicPr>
          <p:cNvPr id="4018" name="Google Shape;4018;p469"/>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4019" name="Google Shape;4019;p469"/>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4020" name="Google Shape;4020;p469"/>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021" name="Google Shape;4021;p469"/>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pic>
        <p:nvPicPr>
          <p:cNvPr id="4022" name="Google Shape;4022;p46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4023" name="Google Shape;4023;p46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423" name="Shape 423"/>
        <p:cNvGrpSpPr/>
        <p:nvPr/>
      </p:nvGrpSpPr>
      <p:grpSpPr>
        <a:xfrm>
          <a:off x="0" y="0"/>
          <a:ext cx="0" cy="0"/>
          <a:chOff x="0" y="0"/>
          <a:chExt cx="0" cy="0"/>
        </a:xfrm>
      </p:grpSpPr>
      <p:pic>
        <p:nvPicPr>
          <p:cNvPr id="424" name="Google Shape;424;p48"/>
          <p:cNvPicPr preferRelativeResize="0"/>
          <p:nvPr/>
        </p:nvPicPr>
        <p:blipFill rotWithShape="1">
          <a:blip r:embed="rId2">
            <a:alphaModFix/>
          </a:blip>
          <a:srcRect b="0" l="0" r="0" t="0"/>
          <a:stretch/>
        </p:blipFill>
        <p:spPr>
          <a:xfrm>
            <a:off x="4000500" y="0"/>
            <a:ext cx="5143501" cy="5143501"/>
          </a:xfrm>
          <a:prstGeom prst="rect">
            <a:avLst/>
          </a:prstGeom>
          <a:noFill/>
          <a:ln>
            <a:noFill/>
          </a:ln>
        </p:spPr>
      </p:pic>
      <p:sp>
        <p:nvSpPr>
          <p:cNvPr id="425" name="Google Shape;425;p48"/>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426" name="Google Shape;426;p4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27" name="Google Shape;427;p4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4024" name="Shape 4024"/>
        <p:cNvGrpSpPr/>
        <p:nvPr/>
      </p:nvGrpSpPr>
      <p:grpSpPr>
        <a:xfrm>
          <a:off x="0" y="0"/>
          <a:ext cx="0" cy="0"/>
          <a:chOff x="0" y="0"/>
          <a:chExt cx="0" cy="0"/>
        </a:xfrm>
      </p:grpSpPr>
      <p:pic>
        <p:nvPicPr>
          <p:cNvPr id="4025" name="Google Shape;4025;p470"/>
          <p:cNvPicPr preferRelativeResize="0"/>
          <p:nvPr/>
        </p:nvPicPr>
        <p:blipFill rotWithShape="1">
          <a:blip r:embed="rId2">
            <a:alphaModFix/>
          </a:blip>
          <a:srcRect b="19" l="0" r="0" t="19"/>
          <a:stretch/>
        </p:blipFill>
        <p:spPr>
          <a:xfrm>
            <a:off x="7103565" y="1807175"/>
            <a:ext cx="2040434" cy="3327096"/>
          </a:xfrm>
          <a:prstGeom prst="rect">
            <a:avLst/>
          </a:prstGeom>
          <a:noFill/>
          <a:ln>
            <a:noFill/>
          </a:ln>
        </p:spPr>
      </p:pic>
      <p:sp>
        <p:nvSpPr>
          <p:cNvPr id="4026" name="Google Shape;4026;p470"/>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4027" name="Google Shape;4027;p470"/>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028" name="Google Shape;4028;p470"/>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
        <p:nvSpPr>
          <p:cNvPr id="4029" name="Google Shape;4029;p47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30" name="Google Shape;4030;p47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4031" name="Shape 4031"/>
        <p:cNvGrpSpPr/>
        <p:nvPr/>
      </p:nvGrpSpPr>
      <p:grpSpPr>
        <a:xfrm>
          <a:off x="0" y="0"/>
          <a:ext cx="0" cy="0"/>
          <a:chOff x="0" y="0"/>
          <a:chExt cx="0" cy="0"/>
        </a:xfrm>
      </p:grpSpPr>
      <p:pic>
        <p:nvPicPr>
          <p:cNvPr id="4032" name="Google Shape;4032;p471"/>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4033" name="Google Shape;4033;p471"/>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
        <p:nvSpPr>
          <p:cNvPr id="4034" name="Google Shape;4034;p471"/>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4035" name="Google Shape;4035;p47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4036" name="Google Shape;4036;p47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4037" name="Shape 4037"/>
        <p:cNvGrpSpPr/>
        <p:nvPr/>
      </p:nvGrpSpPr>
      <p:grpSpPr>
        <a:xfrm>
          <a:off x="0" y="0"/>
          <a:ext cx="0" cy="0"/>
          <a:chOff x="0" y="0"/>
          <a:chExt cx="0" cy="0"/>
        </a:xfrm>
      </p:grpSpPr>
      <p:pic>
        <p:nvPicPr>
          <p:cNvPr id="4038" name="Google Shape;4038;p472"/>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4039" name="Google Shape;4039;p472"/>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p:txBody>
      </p:sp>
      <p:sp>
        <p:nvSpPr>
          <p:cNvPr id="4040" name="Google Shape;4040;p472"/>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041" name="Google Shape;4041;p47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42" name="Google Shape;4042;p47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4043" name="Shape 4043"/>
        <p:cNvGrpSpPr/>
        <p:nvPr/>
      </p:nvGrpSpPr>
      <p:grpSpPr>
        <a:xfrm>
          <a:off x="0" y="0"/>
          <a:ext cx="0" cy="0"/>
          <a:chOff x="0" y="0"/>
          <a:chExt cx="0" cy="0"/>
        </a:xfrm>
      </p:grpSpPr>
      <p:pic>
        <p:nvPicPr>
          <p:cNvPr id="4044" name="Google Shape;4044;p473"/>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4045" name="Google Shape;4045;p473"/>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9pPr>
          </a:lstStyle>
          <a:p/>
        </p:txBody>
      </p:sp>
      <p:sp>
        <p:nvSpPr>
          <p:cNvPr id="4046" name="Google Shape;4046;p473"/>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4047" name="Google Shape;4047;p47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48" name="Google Shape;4048;p47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4049" name="Shape 4049"/>
        <p:cNvGrpSpPr/>
        <p:nvPr/>
      </p:nvGrpSpPr>
      <p:grpSpPr>
        <a:xfrm>
          <a:off x="0" y="0"/>
          <a:ext cx="0" cy="0"/>
          <a:chOff x="0" y="0"/>
          <a:chExt cx="0" cy="0"/>
        </a:xfrm>
      </p:grpSpPr>
      <p:pic>
        <p:nvPicPr>
          <p:cNvPr id="4050" name="Google Shape;4050;p474"/>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4051" name="Google Shape;4051;p474"/>
          <p:cNvPicPr preferRelativeResize="0"/>
          <p:nvPr/>
        </p:nvPicPr>
        <p:blipFill>
          <a:blip r:embed="rId3">
            <a:alphaModFix/>
          </a:blip>
          <a:stretch>
            <a:fillRect/>
          </a:stretch>
        </p:blipFill>
        <p:spPr>
          <a:xfrm>
            <a:off x="0" y="-1"/>
            <a:ext cx="8369900" cy="5143501"/>
          </a:xfrm>
          <a:prstGeom prst="rect">
            <a:avLst/>
          </a:prstGeom>
          <a:noFill/>
          <a:ln>
            <a:noFill/>
          </a:ln>
        </p:spPr>
      </p:pic>
      <p:sp>
        <p:nvSpPr>
          <p:cNvPr id="4052" name="Google Shape;4052;p474"/>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4053" name="Google Shape;4053;p474"/>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4054" name="Google Shape;4054;p47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55" name="Google Shape;4055;p474"/>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4056" name="Shape 4056"/>
        <p:cNvGrpSpPr/>
        <p:nvPr/>
      </p:nvGrpSpPr>
      <p:grpSpPr>
        <a:xfrm>
          <a:off x="0" y="0"/>
          <a:ext cx="0" cy="0"/>
          <a:chOff x="0" y="0"/>
          <a:chExt cx="0" cy="0"/>
        </a:xfrm>
      </p:grpSpPr>
      <p:pic>
        <p:nvPicPr>
          <p:cNvPr id="4057" name="Google Shape;4057;p475"/>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4058" name="Google Shape;4058;p475"/>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4059" name="Google Shape;4059;p475"/>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4060" name="Google Shape;4060;p47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61" name="Google Shape;4061;p475"/>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4062" name="Shape 4062"/>
        <p:cNvGrpSpPr/>
        <p:nvPr/>
      </p:nvGrpSpPr>
      <p:grpSpPr>
        <a:xfrm>
          <a:off x="0" y="0"/>
          <a:ext cx="0" cy="0"/>
          <a:chOff x="0" y="0"/>
          <a:chExt cx="0" cy="0"/>
        </a:xfrm>
      </p:grpSpPr>
      <p:pic>
        <p:nvPicPr>
          <p:cNvPr id="4063" name="Google Shape;4063;p476"/>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4064" name="Google Shape;4064;p476"/>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4065" name="Google Shape;4065;p476"/>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4066" name="Google Shape;4066;p47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67" name="Google Shape;4067;p476"/>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4068" name="Shape 4068"/>
        <p:cNvGrpSpPr/>
        <p:nvPr/>
      </p:nvGrpSpPr>
      <p:grpSpPr>
        <a:xfrm>
          <a:off x="0" y="0"/>
          <a:ext cx="0" cy="0"/>
          <a:chOff x="0" y="0"/>
          <a:chExt cx="0" cy="0"/>
        </a:xfrm>
      </p:grpSpPr>
      <p:pic>
        <p:nvPicPr>
          <p:cNvPr id="4069" name="Google Shape;4069;p477"/>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4070" name="Google Shape;4070;p477"/>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4071" name="Google Shape;4071;p477"/>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4072" name="Google Shape;4072;p477"/>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chemeClr val="accent1"/>
                </a:solidFill>
                <a:latin typeface="Montserrat"/>
                <a:ea typeface="Montserrat"/>
                <a:cs typeface="Montserrat"/>
                <a:sym typeface="Montserrat"/>
              </a:defRPr>
            </a:lvl1pPr>
            <a:lvl2pPr lvl="1" rtl="0">
              <a:spcBef>
                <a:spcPts val="0"/>
              </a:spcBef>
              <a:spcAft>
                <a:spcPts val="0"/>
              </a:spcAft>
              <a:buNone/>
              <a:defRPr b="1">
                <a:solidFill>
                  <a:schemeClr val="accent1"/>
                </a:solidFill>
                <a:latin typeface="Montserrat"/>
                <a:ea typeface="Montserrat"/>
                <a:cs typeface="Montserrat"/>
                <a:sym typeface="Montserrat"/>
              </a:defRPr>
            </a:lvl2pPr>
            <a:lvl3pPr lvl="2" rtl="0">
              <a:spcBef>
                <a:spcPts val="0"/>
              </a:spcBef>
              <a:spcAft>
                <a:spcPts val="0"/>
              </a:spcAft>
              <a:buNone/>
              <a:defRPr b="1">
                <a:solidFill>
                  <a:schemeClr val="accent1"/>
                </a:solidFill>
                <a:latin typeface="Montserrat"/>
                <a:ea typeface="Montserrat"/>
                <a:cs typeface="Montserrat"/>
                <a:sym typeface="Montserrat"/>
              </a:defRPr>
            </a:lvl3pPr>
            <a:lvl4pPr lvl="3" rtl="0">
              <a:spcBef>
                <a:spcPts val="0"/>
              </a:spcBef>
              <a:spcAft>
                <a:spcPts val="0"/>
              </a:spcAft>
              <a:buNone/>
              <a:defRPr b="1">
                <a:solidFill>
                  <a:schemeClr val="accent1"/>
                </a:solidFill>
                <a:latin typeface="Montserrat"/>
                <a:ea typeface="Montserrat"/>
                <a:cs typeface="Montserrat"/>
                <a:sym typeface="Montserrat"/>
              </a:defRPr>
            </a:lvl4pPr>
            <a:lvl5pPr lvl="4" rtl="0">
              <a:spcBef>
                <a:spcPts val="0"/>
              </a:spcBef>
              <a:spcAft>
                <a:spcPts val="0"/>
              </a:spcAft>
              <a:buNone/>
              <a:defRPr b="1">
                <a:solidFill>
                  <a:schemeClr val="accent1"/>
                </a:solidFill>
                <a:latin typeface="Montserrat"/>
                <a:ea typeface="Montserrat"/>
                <a:cs typeface="Montserrat"/>
                <a:sym typeface="Montserrat"/>
              </a:defRPr>
            </a:lvl5pPr>
            <a:lvl6pPr lvl="5" rtl="0">
              <a:spcBef>
                <a:spcPts val="0"/>
              </a:spcBef>
              <a:spcAft>
                <a:spcPts val="0"/>
              </a:spcAft>
              <a:buNone/>
              <a:defRPr b="1">
                <a:solidFill>
                  <a:schemeClr val="accent1"/>
                </a:solidFill>
                <a:latin typeface="Montserrat"/>
                <a:ea typeface="Montserrat"/>
                <a:cs typeface="Montserrat"/>
                <a:sym typeface="Montserrat"/>
              </a:defRPr>
            </a:lvl6pPr>
            <a:lvl7pPr lvl="6" rtl="0">
              <a:spcBef>
                <a:spcPts val="0"/>
              </a:spcBef>
              <a:spcAft>
                <a:spcPts val="0"/>
              </a:spcAft>
              <a:buNone/>
              <a:defRPr b="1">
                <a:solidFill>
                  <a:schemeClr val="accent1"/>
                </a:solidFill>
                <a:latin typeface="Montserrat"/>
                <a:ea typeface="Montserrat"/>
                <a:cs typeface="Montserrat"/>
                <a:sym typeface="Montserrat"/>
              </a:defRPr>
            </a:lvl7pPr>
            <a:lvl8pPr lvl="7" rtl="0">
              <a:spcBef>
                <a:spcPts val="0"/>
              </a:spcBef>
              <a:spcAft>
                <a:spcPts val="0"/>
              </a:spcAft>
              <a:buNone/>
              <a:defRPr b="1">
                <a:solidFill>
                  <a:schemeClr val="accent1"/>
                </a:solidFill>
                <a:latin typeface="Montserrat"/>
                <a:ea typeface="Montserrat"/>
                <a:cs typeface="Montserrat"/>
                <a:sym typeface="Montserrat"/>
              </a:defRPr>
            </a:lvl8pPr>
            <a:lvl9pPr lvl="8" rtl="0">
              <a:spcBef>
                <a:spcPts val="0"/>
              </a:spcBef>
              <a:spcAft>
                <a:spcPts val="0"/>
              </a:spcAft>
              <a:buNone/>
              <a:defRPr b="1">
                <a:solidFill>
                  <a:schemeClr val="accent1"/>
                </a:solidFill>
                <a:latin typeface="Montserrat"/>
                <a:ea typeface="Montserrat"/>
                <a:cs typeface="Montserrat"/>
                <a:sym typeface="Montserrat"/>
              </a:defRPr>
            </a:lvl9pPr>
          </a:lstStyle>
          <a:p/>
        </p:txBody>
      </p:sp>
      <p:sp>
        <p:nvSpPr>
          <p:cNvPr id="4073" name="Google Shape;4073;p477"/>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4074" name="Google Shape;4074;p47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75" name="Google Shape;4075;p477"/>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4076" name="Google Shape;4076;p477"/>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4077" name="Shape 4077"/>
        <p:cNvGrpSpPr/>
        <p:nvPr/>
      </p:nvGrpSpPr>
      <p:grpSpPr>
        <a:xfrm>
          <a:off x="0" y="0"/>
          <a:ext cx="0" cy="0"/>
          <a:chOff x="0" y="0"/>
          <a:chExt cx="0" cy="0"/>
        </a:xfrm>
      </p:grpSpPr>
      <p:sp>
        <p:nvSpPr>
          <p:cNvPr id="4078" name="Google Shape;4078;p478"/>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079" name="Google Shape;4079;p478"/>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dk2"/>
                </a:solidFill>
                <a:latin typeface="Montserrat"/>
                <a:ea typeface="Montserrat"/>
                <a:cs typeface="Montserrat"/>
                <a:sym typeface="Montserrat"/>
              </a:defRPr>
            </a:lvl1pPr>
            <a:lvl2pPr lvl="1" rtl="0">
              <a:spcBef>
                <a:spcPts val="0"/>
              </a:spcBef>
              <a:spcAft>
                <a:spcPts val="0"/>
              </a:spcAft>
              <a:buNone/>
              <a:defRPr sz="1000">
                <a:solidFill>
                  <a:schemeClr val="dk2"/>
                </a:solidFill>
                <a:latin typeface="Montserrat"/>
                <a:ea typeface="Montserrat"/>
                <a:cs typeface="Montserrat"/>
                <a:sym typeface="Montserrat"/>
              </a:defRPr>
            </a:lvl2pPr>
            <a:lvl3pPr lvl="2" rtl="0">
              <a:spcBef>
                <a:spcPts val="0"/>
              </a:spcBef>
              <a:spcAft>
                <a:spcPts val="0"/>
              </a:spcAft>
              <a:buNone/>
              <a:defRPr sz="1000">
                <a:solidFill>
                  <a:schemeClr val="dk2"/>
                </a:solidFill>
                <a:latin typeface="Montserrat"/>
                <a:ea typeface="Montserrat"/>
                <a:cs typeface="Montserrat"/>
                <a:sym typeface="Montserrat"/>
              </a:defRPr>
            </a:lvl3pPr>
            <a:lvl4pPr lvl="3" rtl="0">
              <a:spcBef>
                <a:spcPts val="0"/>
              </a:spcBef>
              <a:spcAft>
                <a:spcPts val="0"/>
              </a:spcAft>
              <a:buNone/>
              <a:defRPr sz="1000">
                <a:solidFill>
                  <a:schemeClr val="dk2"/>
                </a:solidFill>
                <a:latin typeface="Montserrat"/>
                <a:ea typeface="Montserrat"/>
                <a:cs typeface="Montserrat"/>
                <a:sym typeface="Montserrat"/>
              </a:defRPr>
            </a:lvl4pPr>
            <a:lvl5pPr lvl="4" rtl="0">
              <a:spcBef>
                <a:spcPts val="0"/>
              </a:spcBef>
              <a:spcAft>
                <a:spcPts val="0"/>
              </a:spcAft>
              <a:buNone/>
              <a:defRPr sz="1000">
                <a:solidFill>
                  <a:schemeClr val="dk2"/>
                </a:solidFill>
                <a:latin typeface="Montserrat"/>
                <a:ea typeface="Montserrat"/>
                <a:cs typeface="Montserrat"/>
                <a:sym typeface="Montserrat"/>
              </a:defRPr>
            </a:lvl5pPr>
            <a:lvl6pPr lvl="5" rtl="0">
              <a:spcBef>
                <a:spcPts val="0"/>
              </a:spcBef>
              <a:spcAft>
                <a:spcPts val="0"/>
              </a:spcAft>
              <a:buNone/>
              <a:defRPr sz="1000">
                <a:solidFill>
                  <a:schemeClr val="dk2"/>
                </a:solidFill>
                <a:latin typeface="Montserrat"/>
                <a:ea typeface="Montserrat"/>
                <a:cs typeface="Montserrat"/>
                <a:sym typeface="Montserrat"/>
              </a:defRPr>
            </a:lvl6pPr>
            <a:lvl7pPr lvl="6" rtl="0">
              <a:spcBef>
                <a:spcPts val="0"/>
              </a:spcBef>
              <a:spcAft>
                <a:spcPts val="0"/>
              </a:spcAft>
              <a:buNone/>
              <a:defRPr sz="1000">
                <a:solidFill>
                  <a:schemeClr val="dk2"/>
                </a:solidFill>
                <a:latin typeface="Montserrat"/>
                <a:ea typeface="Montserrat"/>
                <a:cs typeface="Montserrat"/>
                <a:sym typeface="Montserrat"/>
              </a:defRPr>
            </a:lvl7pPr>
            <a:lvl8pPr lvl="7" rtl="0">
              <a:spcBef>
                <a:spcPts val="0"/>
              </a:spcBef>
              <a:spcAft>
                <a:spcPts val="0"/>
              </a:spcAft>
              <a:buNone/>
              <a:defRPr sz="1000">
                <a:solidFill>
                  <a:schemeClr val="dk2"/>
                </a:solidFill>
                <a:latin typeface="Montserrat"/>
                <a:ea typeface="Montserrat"/>
                <a:cs typeface="Montserrat"/>
                <a:sym typeface="Montserrat"/>
              </a:defRPr>
            </a:lvl8pPr>
            <a:lvl9pPr lvl="8" rtl="0">
              <a:spcBef>
                <a:spcPts val="0"/>
              </a:spcBef>
              <a:spcAft>
                <a:spcPts val="0"/>
              </a:spcAft>
              <a:buNone/>
              <a:defRPr sz="1000">
                <a:solidFill>
                  <a:schemeClr val="dk2"/>
                </a:solidFill>
                <a:latin typeface="Montserrat"/>
                <a:ea typeface="Montserrat"/>
                <a:cs typeface="Montserrat"/>
                <a:sym typeface="Montserrat"/>
              </a:defRPr>
            </a:lvl9pPr>
          </a:lstStyle>
          <a:p/>
        </p:txBody>
      </p:sp>
      <p:sp>
        <p:nvSpPr>
          <p:cNvPr id="4080" name="Google Shape;4080;p47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81" name="Google Shape;4081;p47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4082" name="Shape 4082"/>
        <p:cNvGrpSpPr/>
        <p:nvPr/>
      </p:nvGrpSpPr>
      <p:grpSpPr>
        <a:xfrm>
          <a:off x="0" y="0"/>
          <a:ext cx="0" cy="0"/>
          <a:chOff x="0" y="0"/>
          <a:chExt cx="0" cy="0"/>
        </a:xfrm>
      </p:grpSpPr>
      <p:sp>
        <p:nvSpPr>
          <p:cNvPr id="4083" name="Google Shape;4083;p479"/>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4084" name="Google Shape;4084;p47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85" name="Google Shape;4085;p47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428" name="Shape 428"/>
        <p:cNvGrpSpPr/>
        <p:nvPr/>
      </p:nvGrpSpPr>
      <p:grpSpPr>
        <a:xfrm>
          <a:off x="0" y="0"/>
          <a:ext cx="0" cy="0"/>
          <a:chOff x="0" y="0"/>
          <a:chExt cx="0" cy="0"/>
        </a:xfrm>
      </p:grpSpPr>
      <p:sp>
        <p:nvSpPr>
          <p:cNvPr id="429" name="Google Shape;429;p49"/>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430" name="Google Shape;430;p4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31" name="Google Shape;431;p4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4086" name="Shape 4086"/>
        <p:cNvGrpSpPr/>
        <p:nvPr/>
      </p:nvGrpSpPr>
      <p:grpSpPr>
        <a:xfrm>
          <a:off x="0" y="0"/>
          <a:ext cx="0" cy="0"/>
          <a:chOff x="0" y="0"/>
          <a:chExt cx="0" cy="0"/>
        </a:xfrm>
      </p:grpSpPr>
      <p:pic>
        <p:nvPicPr>
          <p:cNvPr id="4087" name="Google Shape;4087;p480"/>
          <p:cNvPicPr preferRelativeResize="0"/>
          <p:nvPr/>
        </p:nvPicPr>
        <p:blipFill>
          <a:blip r:embed="rId2">
            <a:alphaModFix/>
          </a:blip>
          <a:stretch>
            <a:fillRect/>
          </a:stretch>
        </p:blipFill>
        <p:spPr>
          <a:xfrm>
            <a:off x="0" y="352047"/>
            <a:ext cx="9144000" cy="4791456"/>
          </a:xfrm>
          <a:prstGeom prst="rect">
            <a:avLst/>
          </a:prstGeom>
          <a:noFill/>
          <a:ln>
            <a:noFill/>
          </a:ln>
        </p:spPr>
      </p:pic>
      <p:sp>
        <p:nvSpPr>
          <p:cNvPr id="4088" name="Google Shape;4088;p480"/>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0"/>
              </a:spcBef>
              <a:spcAft>
                <a:spcPts val="0"/>
              </a:spcAft>
              <a:buClr>
                <a:schemeClr val="accent1"/>
              </a:buClr>
              <a:buSzPts val="1000"/>
              <a:buChar char="○"/>
              <a:defRPr b="1" sz="1000">
                <a:solidFill>
                  <a:schemeClr val="accent1"/>
                </a:solidFill>
              </a:defRPr>
            </a:lvl2pPr>
            <a:lvl3pPr indent="-292100" lvl="2" marL="1371600" rtl="0">
              <a:spcBef>
                <a:spcPts val="0"/>
              </a:spcBef>
              <a:spcAft>
                <a:spcPts val="0"/>
              </a:spcAft>
              <a:buClr>
                <a:schemeClr val="accent1"/>
              </a:buClr>
              <a:buSzPts val="1000"/>
              <a:buChar char="■"/>
              <a:defRPr b="1" sz="1000">
                <a:solidFill>
                  <a:schemeClr val="accent1"/>
                </a:solidFill>
              </a:defRPr>
            </a:lvl3pPr>
            <a:lvl4pPr indent="-292100" lvl="3" marL="1828800" rtl="0">
              <a:spcBef>
                <a:spcPts val="0"/>
              </a:spcBef>
              <a:spcAft>
                <a:spcPts val="0"/>
              </a:spcAft>
              <a:buClr>
                <a:schemeClr val="accent1"/>
              </a:buClr>
              <a:buSzPts val="1000"/>
              <a:buChar char="●"/>
              <a:defRPr b="1" sz="1000">
                <a:solidFill>
                  <a:schemeClr val="accent1"/>
                </a:solidFill>
              </a:defRPr>
            </a:lvl4pPr>
            <a:lvl5pPr indent="-292100" lvl="4" marL="2286000" rtl="0">
              <a:spcBef>
                <a:spcPts val="0"/>
              </a:spcBef>
              <a:spcAft>
                <a:spcPts val="0"/>
              </a:spcAft>
              <a:buClr>
                <a:schemeClr val="accent1"/>
              </a:buClr>
              <a:buSzPts val="1000"/>
              <a:buChar char="○"/>
              <a:defRPr b="1" sz="1000">
                <a:solidFill>
                  <a:schemeClr val="accent1"/>
                </a:solidFill>
              </a:defRPr>
            </a:lvl5pPr>
            <a:lvl6pPr indent="-292100" lvl="5" marL="2743200" rtl="0">
              <a:spcBef>
                <a:spcPts val="0"/>
              </a:spcBef>
              <a:spcAft>
                <a:spcPts val="0"/>
              </a:spcAft>
              <a:buClr>
                <a:schemeClr val="accent1"/>
              </a:buClr>
              <a:buSzPts val="1000"/>
              <a:buChar char="■"/>
              <a:defRPr b="1" sz="1000">
                <a:solidFill>
                  <a:schemeClr val="accent1"/>
                </a:solidFill>
              </a:defRPr>
            </a:lvl6pPr>
            <a:lvl7pPr indent="-292100" lvl="6" marL="3200400" rtl="0">
              <a:spcBef>
                <a:spcPts val="0"/>
              </a:spcBef>
              <a:spcAft>
                <a:spcPts val="0"/>
              </a:spcAft>
              <a:buClr>
                <a:schemeClr val="accent1"/>
              </a:buClr>
              <a:buSzPts val="1000"/>
              <a:buChar char="●"/>
              <a:defRPr b="1" sz="1000">
                <a:solidFill>
                  <a:schemeClr val="accent1"/>
                </a:solidFill>
              </a:defRPr>
            </a:lvl7pPr>
            <a:lvl8pPr indent="-292100" lvl="7" marL="3657600" rtl="0">
              <a:spcBef>
                <a:spcPts val="0"/>
              </a:spcBef>
              <a:spcAft>
                <a:spcPts val="0"/>
              </a:spcAft>
              <a:buClr>
                <a:schemeClr val="accent1"/>
              </a:buClr>
              <a:buSzPts val="1000"/>
              <a:buChar char="○"/>
              <a:defRPr b="1" sz="1000">
                <a:solidFill>
                  <a:schemeClr val="accent1"/>
                </a:solidFill>
              </a:defRPr>
            </a:lvl8pPr>
            <a:lvl9pPr indent="-292100" lvl="8" marL="4114800" rtl="0">
              <a:spcBef>
                <a:spcPts val="0"/>
              </a:spcBef>
              <a:spcAft>
                <a:spcPts val="0"/>
              </a:spcAft>
              <a:buClr>
                <a:schemeClr val="accent1"/>
              </a:buClr>
              <a:buSzPts val="1000"/>
              <a:buChar char="■"/>
              <a:defRPr b="1" sz="1000">
                <a:solidFill>
                  <a:schemeClr val="accent1"/>
                </a:solidFill>
              </a:defRPr>
            </a:lvl9pPr>
          </a:lstStyle>
          <a:p/>
        </p:txBody>
      </p:sp>
      <p:sp>
        <p:nvSpPr>
          <p:cNvPr id="4089" name="Google Shape;4089;p480"/>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4090" name="Google Shape;4090;p480"/>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indent="-304800" lvl="1" marL="914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indent="-304800" lvl="2" marL="1371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indent="-304800" lvl="3" marL="1828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indent="-304800" lvl="4" marL="22860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indent="-304800" lvl="5" marL="2743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indent="-304800" lvl="6" marL="3200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indent="-304800" lvl="7" marL="3657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indent="-304800" lvl="8" marL="411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p:txBody>
      </p:sp>
      <p:pic>
        <p:nvPicPr>
          <p:cNvPr id="4091" name="Google Shape;4091;p480"/>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4092" name="Google Shape;4092;p48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4093" name="Shape 4093"/>
        <p:cNvGrpSpPr/>
        <p:nvPr/>
      </p:nvGrpSpPr>
      <p:grpSpPr>
        <a:xfrm>
          <a:off x="0" y="0"/>
          <a:ext cx="0" cy="0"/>
          <a:chOff x="0" y="0"/>
          <a:chExt cx="0" cy="0"/>
        </a:xfrm>
      </p:grpSpPr>
      <p:sp>
        <p:nvSpPr>
          <p:cNvPr id="4094" name="Google Shape;4094;p481"/>
          <p:cNvSpPr txBox="1"/>
          <p:nvPr>
            <p:ph type="title"/>
          </p:nvPr>
        </p:nvSpPr>
        <p:spPr>
          <a:xfrm>
            <a:off x="545750" y="797050"/>
            <a:ext cx="4026300" cy="6384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sz="3600">
                <a:latin typeface="Montserrat"/>
                <a:ea typeface="Montserrat"/>
                <a:cs typeface="Montserrat"/>
                <a:sym typeface="Montserrat"/>
              </a:defRPr>
            </a:lvl2pPr>
            <a:lvl3pPr lvl="2" rtl="0">
              <a:spcBef>
                <a:spcPts val="0"/>
              </a:spcBef>
              <a:spcAft>
                <a:spcPts val="0"/>
              </a:spcAft>
              <a:buNone/>
              <a:defRPr sz="3600">
                <a:latin typeface="Montserrat"/>
                <a:ea typeface="Montserrat"/>
                <a:cs typeface="Montserrat"/>
                <a:sym typeface="Montserrat"/>
              </a:defRPr>
            </a:lvl3pPr>
            <a:lvl4pPr lvl="3" rtl="0">
              <a:spcBef>
                <a:spcPts val="0"/>
              </a:spcBef>
              <a:spcAft>
                <a:spcPts val="0"/>
              </a:spcAft>
              <a:buNone/>
              <a:defRPr sz="3600">
                <a:latin typeface="Montserrat"/>
                <a:ea typeface="Montserrat"/>
                <a:cs typeface="Montserrat"/>
                <a:sym typeface="Montserrat"/>
              </a:defRPr>
            </a:lvl4pPr>
            <a:lvl5pPr lvl="4" rtl="0">
              <a:spcBef>
                <a:spcPts val="0"/>
              </a:spcBef>
              <a:spcAft>
                <a:spcPts val="0"/>
              </a:spcAft>
              <a:buNone/>
              <a:defRPr sz="3600">
                <a:latin typeface="Montserrat"/>
                <a:ea typeface="Montserrat"/>
                <a:cs typeface="Montserrat"/>
                <a:sym typeface="Montserrat"/>
              </a:defRPr>
            </a:lvl5pPr>
            <a:lvl6pPr lvl="5" rtl="0">
              <a:spcBef>
                <a:spcPts val="0"/>
              </a:spcBef>
              <a:spcAft>
                <a:spcPts val="0"/>
              </a:spcAft>
              <a:buNone/>
              <a:defRPr sz="3600">
                <a:latin typeface="Montserrat"/>
                <a:ea typeface="Montserrat"/>
                <a:cs typeface="Montserrat"/>
                <a:sym typeface="Montserrat"/>
              </a:defRPr>
            </a:lvl6pPr>
            <a:lvl7pPr lvl="6" rtl="0">
              <a:spcBef>
                <a:spcPts val="0"/>
              </a:spcBef>
              <a:spcAft>
                <a:spcPts val="0"/>
              </a:spcAft>
              <a:buNone/>
              <a:defRPr sz="3600">
                <a:latin typeface="Montserrat"/>
                <a:ea typeface="Montserrat"/>
                <a:cs typeface="Montserrat"/>
                <a:sym typeface="Montserrat"/>
              </a:defRPr>
            </a:lvl7pPr>
            <a:lvl8pPr lvl="7" rtl="0">
              <a:spcBef>
                <a:spcPts val="0"/>
              </a:spcBef>
              <a:spcAft>
                <a:spcPts val="0"/>
              </a:spcAft>
              <a:buNone/>
              <a:defRPr sz="3600">
                <a:latin typeface="Montserrat"/>
                <a:ea typeface="Montserrat"/>
                <a:cs typeface="Montserrat"/>
                <a:sym typeface="Montserrat"/>
              </a:defRPr>
            </a:lvl8pPr>
            <a:lvl9pPr lvl="8" rtl="0">
              <a:spcBef>
                <a:spcPts val="0"/>
              </a:spcBef>
              <a:spcAft>
                <a:spcPts val="0"/>
              </a:spcAft>
              <a:buNone/>
              <a:defRPr sz="3600">
                <a:latin typeface="Montserrat"/>
                <a:ea typeface="Montserrat"/>
                <a:cs typeface="Montserrat"/>
                <a:sym typeface="Montserrat"/>
              </a:defRPr>
            </a:lvl9pPr>
          </a:lstStyle>
          <a:p/>
        </p:txBody>
      </p:sp>
      <p:sp>
        <p:nvSpPr>
          <p:cNvPr id="4095" name="Google Shape;4095;p481"/>
          <p:cNvSpPr txBox="1"/>
          <p:nvPr/>
        </p:nvSpPr>
        <p:spPr>
          <a:xfrm>
            <a:off x="532675" y="211100"/>
            <a:ext cx="351000" cy="360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fr">
                <a:solidFill>
                  <a:srgbClr val="F4C453"/>
                </a:solidFill>
                <a:latin typeface="Montserrat"/>
                <a:ea typeface="Montserrat"/>
                <a:cs typeface="Montserrat"/>
                <a:sym typeface="Montserrat"/>
              </a:rPr>
              <a:t>1</a:t>
            </a:r>
            <a:endParaRPr b="1">
              <a:solidFill>
                <a:srgbClr val="F4C453"/>
              </a:solidFill>
              <a:latin typeface="Montserrat"/>
              <a:ea typeface="Montserrat"/>
              <a:cs typeface="Montserrat"/>
              <a:sym typeface="Montserrat"/>
            </a:endParaRPr>
          </a:p>
        </p:txBody>
      </p:sp>
      <p:sp>
        <p:nvSpPr>
          <p:cNvPr id="4096" name="Google Shape;4096;p481"/>
          <p:cNvSpPr txBox="1"/>
          <p:nvPr/>
        </p:nvSpPr>
        <p:spPr>
          <a:xfrm>
            <a:off x="4591525" y="211100"/>
            <a:ext cx="4026300" cy="3609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b="1" lang="fr">
                <a:solidFill>
                  <a:srgbClr val="F4C453"/>
                </a:solidFill>
                <a:latin typeface="Montserrat"/>
                <a:ea typeface="Montserrat"/>
                <a:cs typeface="Montserrat"/>
                <a:sym typeface="Montserrat"/>
              </a:rPr>
              <a:t>alphabetical order.</a:t>
            </a:r>
            <a:endParaRPr b="1">
              <a:solidFill>
                <a:srgbClr val="F4C453"/>
              </a:solidFill>
              <a:latin typeface="Montserrat"/>
              <a:ea typeface="Montserrat"/>
              <a:cs typeface="Montserrat"/>
              <a:sym typeface="Montserrat"/>
            </a:endParaRPr>
          </a:p>
        </p:txBody>
      </p:sp>
      <p:sp>
        <p:nvSpPr>
          <p:cNvPr id="4097" name="Google Shape;4097;p481"/>
          <p:cNvSpPr txBox="1"/>
          <p:nvPr>
            <p:ph idx="1" type="subTitle"/>
          </p:nvPr>
        </p:nvSpPr>
        <p:spPr>
          <a:xfrm>
            <a:off x="4591525" y="572000"/>
            <a:ext cx="4026300" cy="863400"/>
          </a:xfrm>
          <a:prstGeom prst="rect">
            <a:avLst/>
          </a:prstGeom>
          <a:noFill/>
          <a:ln>
            <a:noFill/>
          </a:ln>
        </p:spPr>
        <p:txBody>
          <a:bodyPr anchorCtr="0" anchor="b" bIns="0" lIns="0" spcFirstLastPara="1" rIns="0" wrap="square" tIns="0">
            <a:noAutofit/>
          </a:bodyPr>
          <a:lstStyle>
            <a:lvl1pPr lvl="0" rtl="0" algn="r">
              <a:spcBef>
                <a:spcPts val="0"/>
              </a:spcBef>
              <a:spcAft>
                <a:spcPts val="0"/>
              </a:spcAft>
              <a:buNone/>
              <a:defRPr b="1" sz="1800">
                <a:solidFill>
                  <a:schemeClr val="accent1"/>
                </a:solidFill>
                <a:latin typeface="Montserrat"/>
                <a:ea typeface="Montserrat"/>
                <a:cs typeface="Montserrat"/>
                <a:sym typeface="Montserrat"/>
              </a:defRPr>
            </a:lvl1pPr>
            <a:lvl2pPr lvl="1" rtl="0" algn="r">
              <a:spcBef>
                <a:spcPts val="0"/>
              </a:spcBef>
              <a:spcAft>
                <a:spcPts val="0"/>
              </a:spcAft>
              <a:buNone/>
              <a:defRPr b="1" sz="1800">
                <a:solidFill>
                  <a:schemeClr val="accent1"/>
                </a:solidFill>
                <a:latin typeface="Montserrat"/>
                <a:ea typeface="Montserrat"/>
                <a:cs typeface="Montserrat"/>
                <a:sym typeface="Montserrat"/>
              </a:defRPr>
            </a:lvl2pPr>
            <a:lvl3pPr lvl="2" rtl="0" algn="r">
              <a:spcBef>
                <a:spcPts val="0"/>
              </a:spcBef>
              <a:spcAft>
                <a:spcPts val="0"/>
              </a:spcAft>
              <a:buNone/>
              <a:defRPr b="1" sz="1800">
                <a:solidFill>
                  <a:schemeClr val="accent1"/>
                </a:solidFill>
                <a:latin typeface="Montserrat"/>
                <a:ea typeface="Montserrat"/>
                <a:cs typeface="Montserrat"/>
                <a:sym typeface="Montserrat"/>
              </a:defRPr>
            </a:lvl3pPr>
            <a:lvl4pPr lvl="3" rtl="0" algn="r">
              <a:spcBef>
                <a:spcPts val="0"/>
              </a:spcBef>
              <a:spcAft>
                <a:spcPts val="0"/>
              </a:spcAft>
              <a:buNone/>
              <a:defRPr b="1" sz="1800">
                <a:solidFill>
                  <a:schemeClr val="accent1"/>
                </a:solidFill>
                <a:latin typeface="Montserrat"/>
                <a:ea typeface="Montserrat"/>
                <a:cs typeface="Montserrat"/>
                <a:sym typeface="Montserrat"/>
              </a:defRPr>
            </a:lvl4pPr>
            <a:lvl5pPr lvl="4" rtl="0" algn="r">
              <a:spcBef>
                <a:spcPts val="0"/>
              </a:spcBef>
              <a:spcAft>
                <a:spcPts val="0"/>
              </a:spcAft>
              <a:buNone/>
              <a:defRPr b="1" sz="1800">
                <a:solidFill>
                  <a:schemeClr val="accent1"/>
                </a:solidFill>
                <a:latin typeface="Montserrat"/>
                <a:ea typeface="Montserrat"/>
                <a:cs typeface="Montserrat"/>
                <a:sym typeface="Montserrat"/>
              </a:defRPr>
            </a:lvl5pPr>
            <a:lvl6pPr lvl="5" rtl="0" algn="r">
              <a:spcBef>
                <a:spcPts val="0"/>
              </a:spcBef>
              <a:spcAft>
                <a:spcPts val="0"/>
              </a:spcAft>
              <a:buNone/>
              <a:defRPr b="1" sz="1800">
                <a:solidFill>
                  <a:schemeClr val="accent1"/>
                </a:solidFill>
                <a:latin typeface="Montserrat"/>
                <a:ea typeface="Montserrat"/>
                <a:cs typeface="Montserrat"/>
                <a:sym typeface="Montserrat"/>
              </a:defRPr>
            </a:lvl6pPr>
            <a:lvl7pPr lvl="6" rtl="0" algn="r">
              <a:spcBef>
                <a:spcPts val="0"/>
              </a:spcBef>
              <a:spcAft>
                <a:spcPts val="0"/>
              </a:spcAft>
              <a:buNone/>
              <a:defRPr b="1" sz="1800">
                <a:solidFill>
                  <a:schemeClr val="accent1"/>
                </a:solidFill>
                <a:latin typeface="Montserrat"/>
                <a:ea typeface="Montserrat"/>
                <a:cs typeface="Montserrat"/>
                <a:sym typeface="Montserrat"/>
              </a:defRPr>
            </a:lvl7pPr>
            <a:lvl8pPr lvl="7" rtl="0" algn="r">
              <a:spcBef>
                <a:spcPts val="0"/>
              </a:spcBef>
              <a:spcAft>
                <a:spcPts val="0"/>
              </a:spcAft>
              <a:buNone/>
              <a:defRPr b="1" sz="1800">
                <a:solidFill>
                  <a:schemeClr val="accent1"/>
                </a:solidFill>
                <a:latin typeface="Montserrat"/>
                <a:ea typeface="Montserrat"/>
                <a:cs typeface="Montserrat"/>
                <a:sym typeface="Montserrat"/>
              </a:defRPr>
            </a:lvl8pPr>
            <a:lvl9pPr lvl="8" rtl="0" algn="r">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4098" name="Google Shape;4098;p48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099" name="Google Shape;4099;p48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4100" name="Shape 4100"/>
        <p:cNvGrpSpPr/>
        <p:nvPr/>
      </p:nvGrpSpPr>
      <p:grpSpPr>
        <a:xfrm>
          <a:off x="0" y="0"/>
          <a:ext cx="0" cy="0"/>
          <a:chOff x="0" y="0"/>
          <a:chExt cx="0" cy="0"/>
        </a:xfrm>
      </p:grpSpPr>
      <p:pic>
        <p:nvPicPr>
          <p:cNvPr id="4101" name="Google Shape;4101;p482"/>
          <p:cNvPicPr preferRelativeResize="0"/>
          <p:nvPr/>
        </p:nvPicPr>
        <p:blipFill rotWithShape="1">
          <a:blip r:embed="rId2">
            <a:alphaModFix/>
          </a:blip>
          <a:srcRect b="0" l="0" r="7019" t="0"/>
          <a:stretch/>
        </p:blipFill>
        <p:spPr>
          <a:xfrm>
            <a:off x="3644751" y="0"/>
            <a:ext cx="5499249" cy="5143501"/>
          </a:xfrm>
          <a:prstGeom prst="rect">
            <a:avLst/>
          </a:prstGeom>
          <a:noFill/>
          <a:ln>
            <a:noFill/>
          </a:ln>
        </p:spPr>
      </p:pic>
      <p:sp>
        <p:nvSpPr>
          <p:cNvPr id="4102" name="Google Shape;4102;p482"/>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1pPr>
            <a:lvl2pPr indent="-317500" lvl="1" marL="9144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9pPr>
          </a:lstStyle>
          <a:p/>
        </p:txBody>
      </p:sp>
      <p:sp>
        <p:nvSpPr>
          <p:cNvPr id="4103" name="Google Shape;4103;p482"/>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4104" name="Google Shape;4104;p48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105" name="Google Shape;4105;p48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4106" name="Shape 4106"/>
        <p:cNvGrpSpPr/>
        <p:nvPr/>
      </p:nvGrpSpPr>
      <p:grpSpPr>
        <a:xfrm>
          <a:off x="0" y="0"/>
          <a:ext cx="0" cy="0"/>
          <a:chOff x="0" y="0"/>
          <a:chExt cx="0" cy="0"/>
        </a:xfrm>
      </p:grpSpPr>
      <p:sp>
        <p:nvSpPr>
          <p:cNvPr id="4107" name="Google Shape;4107;p483"/>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1pPr>
            <a:lvl2pPr indent="-317500" lvl="1" marL="9144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2pPr>
            <a:lvl3pPr indent="-317500" lvl="2" marL="13716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3pPr>
            <a:lvl4pPr indent="-317500" lvl="3" marL="18288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4pPr>
            <a:lvl5pPr indent="-317500" lvl="4" marL="22860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5pPr>
            <a:lvl6pPr indent="-317500" lvl="5" marL="27432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6pPr>
            <a:lvl7pPr indent="-317500" lvl="6" marL="32004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7pPr>
            <a:lvl8pPr indent="-317500" lvl="7" marL="36576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8pPr>
            <a:lvl9pPr indent="-317500" lvl="8" marL="41148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9pPr>
          </a:lstStyle>
          <a:p/>
        </p:txBody>
      </p:sp>
      <p:sp>
        <p:nvSpPr>
          <p:cNvPr id="4108" name="Google Shape;4108;p483"/>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1800">
                <a:solidFill>
                  <a:schemeClr val="accent1"/>
                </a:solidFill>
                <a:latin typeface="Montserrat"/>
                <a:ea typeface="Montserrat"/>
                <a:cs typeface="Montserrat"/>
                <a:sym typeface="Montserrat"/>
              </a:defRPr>
            </a:lvl1pPr>
            <a:lvl2pPr lvl="1" rtl="0">
              <a:spcBef>
                <a:spcPts val="0"/>
              </a:spcBef>
              <a:spcAft>
                <a:spcPts val="0"/>
              </a:spcAft>
              <a:buNone/>
              <a:defRPr b="1" sz="1800">
                <a:solidFill>
                  <a:schemeClr val="accent1"/>
                </a:solidFill>
                <a:latin typeface="Montserrat"/>
                <a:ea typeface="Montserrat"/>
                <a:cs typeface="Montserrat"/>
                <a:sym typeface="Montserrat"/>
              </a:defRPr>
            </a:lvl2pPr>
            <a:lvl3pPr lvl="2" rtl="0">
              <a:spcBef>
                <a:spcPts val="0"/>
              </a:spcBef>
              <a:spcAft>
                <a:spcPts val="0"/>
              </a:spcAft>
              <a:buNone/>
              <a:defRPr b="1" sz="1800">
                <a:solidFill>
                  <a:schemeClr val="accent1"/>
                </a:solidFill>
                <a:latin typeface="Montserrat"/>
                <a:ea typeface="Montserrat"/>
                <a:cs typeface="Montserrat"/>
                <a:sym typeface="Montserrat"/>
              </a:defRPr>
            </a:lvl3pPr>
            <a:lvl4pPr lvl="3" rtl="0">
              <a:spcBef>
                <a:spcPts val="0"/>
              </a:spcBef>
              <a:spcAft>
                <a:spcPts val="0"/>
              </a:spcAft>
              <a:buNone/>
              <a:defRPr b="1" sz="1800">
                <a:solidFill>
                  <a:schemeClr val="accent1"/>
                </a:solidFill>
                <a:latin typeface="Montserrat"/>
                <a:ea typeface="Montserrat"/>
                <a:cs typeface="Montserrat"/>
                <a:sym typeface="Montserrat"/>
              </a:defRPr>
            </a:lvl4pPr>
            <a:lvl5pPr lvl="4" rtl="0">
              <a:spcBef>
                <a:spcPts val="0"/>
              </a:spcBef>
              <a:spcAft>
                <a:spcPts val="0"/>
              </a:spcAft>
              <a:buNone/>
              <a:defRPr b="1" sz="1800">
                <a:solidFill>
                  <a:schemeClr val="accent1"/>
                </a:solidFill>
                <a:latin typeface="Montserrat"/>
                <a:ea typeface="Montserrat"/>
                <a:cs typeface="Montserrat"/>
                <a:sym typeface="Montserrat"/>
              </a:defRPr>
            </a:lvl5pPr>
            <a:lvl6pPr lvl="5" rtl="0">
              <a:spcBef>
                <a:spcPts val="0"/>
              </a:spcBef>
              <a:spcAft>
                <a:spcPts val="0"/>
              </a:spcAft>
              <a:buNone/>
              <a:defRPr b="1" sz="1800">
                <a:solidFill>
                  <a:schemeClr val="accent1"/>
                </a:solidFill>
                <a:latin typeface="Montserrat"/>
                <a:ea typeface="Montserrat"/>
                <a:cs typeface="Montserrat"/>
                <a:sym typeface="Montserrat"/>
              </a:defRPr>
            </a:lvl6pPr>
            <a:lvl7pPr lvl="6" rtl="0">
              <a:spcBef>
                <a:spcPts val="0"/>
              </a:spcBef>
              <a:spcAft>
                <a:spcPts val="0"/>
              </a:spcAft>
              <a:buNone/>
              <a:defRPr b="1" sz="1800">
                <a:solidFill>
                  <a:schemeClr val="accent1"/>
                </a:solidFill>
                <a:latin typeface="Montserrat"/>
                <a:ea typeface="Montserrat"/>
                <a:cs typeface="Montserrat"/>
                <a:sym typeface="Montserrat"/>
              </a:defRPr>
            </a:lvl7pPr>
            <a:lvl8pPr lvl="7" rtl="0">
              <a:spcBef>
                <a:spcPts val="0"/>
              </a:spcBef>
              <a:spcAft>
                <a:spcPts val="0"/>
              </a:spcAft>
              <a:buNone/>
              <a:defRPr b="1" sz="1800">
                <a:solidFill>
                  <a:schemeClr val="accent1"/>
                </a:solidFill>
                <a:latin typeface="Montserrat"/>
                <a:ea typeface="Montserrat"/>
                <a:cs typeface="Montserrat"/>
                <a:sym typeface="Montserrat"/>
              </a:defRPr>
            </a:lvl8pPr>
            <a:lvl9pPr lvl="8" rtl="0">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4109" name="Google Shape;4109;p48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110" name="Google Shape;4110;p48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4111" name="Shape 4111"/>
        <p:cNvGrpSpPr/>
        <p:nvPr/>
      </p:nvGrpSpPr>
      <p:grpSpPr>
        <a:xfrm>
          <a:off x="0" y="0"/>
          <a:ext cx="0" cy="0"/>
          <a:chOff x="0" y="0"/>
          <a:chExt cx="0" cy="0"/>
        </a:xfrm>
      </p:grpSpPr>
      <p:cxnSp>
        <p:nvCxnSpPr>
          <p:cNvPr id="4112" name="Google Shape;4112;p484"/>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113" name="Google Shape;4113;p484"/>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114" name="Google Shape;4114;p484"/>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115" name="Google Shape;4115;p484"/>
          <p:cNvCxnSpPr/>
          <p:nvPr/>
        </p:nvCxnSpPr>
        <p:spPr>
          <a:xfrm flipH="1">
            <a:off x="1947000" y="2433988"/>
            <a:ext cx="14400" cy="2302800"/>
          </a:xfrm>
          <a:prstGeom prst="straightConnector1">
            <a:avLst/>
          </a:prstGeom>
          <a:noFill/>
          <a:ln cap="flat" cmpd="sng" w="9525">
            <a:solidFill>
              <a:schemeClr val="dk2"/>
            </a:solidFill>
            <a:prstDash val="solid"/>
            <a:round/>
            <a:headEnd len="med" w="med" type="none"/>
            <a:tailEnd len="med" w="med" type="triangle"/>
          </a:ln>
        </p:spPr>
      </p:cxnSp>
      <p:cxnSp>
        <p:nvCxnSpPr>
          <p:cNvPr id="4116" name="Google Shape;4116;p484"/>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117" name="Google Shape;4117;p484"/>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118" name="Google Shape;4118;p484"/>
          <p:cNvCxnSpPr/>
          <p:nvPr/>
        </p:nvCxnSpPr>
        <p:spPr>
          <a:xfrm>
            <a:off x="5439975" y="1220375"/>
            <a:ext cx="0" cy="3526800"/>
          </a:xfrm>
          <a:prstGeom prst="straightConnector1">
            <a:avLst/>
          </a:prstGeom>
          <a:noFill/>
          <a:ln cap="flat" cmpd="sng" w="9525">
            <a:solidFill>
              <a:schemeClr val="dk2"/>
            </a:solidFill>
            <a:prstDash val="solid"/>
            <a:round/>
            <a:headEnd len="med" w="med" type="none"/>
            <a:tailEnd len="med" w="med" type="triangle"/>
          </a:ln>
        </p:spPr>
      </p:cxnSp>
      <p:pic>
        <p:nvPicPr>
          <p:cNvPr id="4119" name="Google Shape;4119;p484"/>
          <p:cNvPicPr preferRelativeResize="0"/>
          <p:nvPr/>
        </p:nvPicPr>
        <p:blipFill rotWithShape="1">
          <a:blip r:embed="rId2">
            <a:alphaModFix/>
          </a:blip>
          <a:srcRect b="0" l="0" r="0" t="0"/>
          <a:stretch/>
        </p:blipFill>
        <p:spPr>
          <a:xfrm>
            <a:off x="420702" y="505000"/>
            <a:ext cx="1410626" cy="1410626"/>
          </a:xfrm>
          <a:prstGeom prst="rect">
            <a:avLst/>
          </a:prstGeom>
          <a:noFill/>
          <a:ln>
            <a:noFill/>
          </a:ln>
        </p:spPr>
      </p:pic>
      <p:sp>
        <p:nvSpPr>
          <p:cNvPr id="4120" name="Google Shape;4120;p484"/>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84"/>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84"/>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84"/>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84"/>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84"/>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4126" name="Google Shape;4126;p48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127" name="Google Shape;4127;p48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4128" name="Shape 4128"/>
        <p:cNvGrpSpPr/>
        <p:nvPr/>
      </p:nvGrpSpPr>
      <p:grpSpPr>
        <a:xfrm>
          <a:off x="0" y="0"/>
          <a:ext cx="0" cy="0"/>
          <a:chOff x="0" y="0"/>
          <a:chExt cx="0" cy="0"/>
        </a:xfrm>
      </p:grpSpPr>
      <p:cxnSp>
        <p:nvCxnSpPr>
          <p:cNvPr id="4129" name="Google Shape;4129;p485"/>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130" name="Google Shape;4130;p485"/>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131" name="Google Shape;4131;p485"/>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132" name="Google Shape;4132;p485"/>
          <p:cNvCxnSpPr/>
          <p:nvPr/>
        </p:nvCxnSpPr>
        <p:spPr>
          <a:xfrm>
            <a:off x="1947000" y="1485775"/>
            <a:ext cx="0" cy="3251100"/>
          </a:xfrm>
          <a:prstGeom prst="straightConnector1">
            <a:avLst/>
          </a:prstGeom>
          <a:noFill/>
          <a:ln cap="flat" cmpd="sng" w="9525">
            <a:solidFill>
              <a:schemeClr val="dk2"/>
            </a:solidFill>
            <a:prstDash val="solid"/>
            <a:round/>
            <a:headEnd len="med" w="med" type="none"/>
            <a:tailEnd len="med" w="med" type="triangle"/>
          </a:ln>
        </p:spPr>
      </p:cxnSp>
      <p:cxnSp>
        <p:nvCxnSpPr>
          <p:cNvPr id="4133" name="Google Shape;4133;p485"/>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134" name="Google Shape;4134;p485"/>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135" name="Google Shape;4135;p485"/>
          <p:cNvCxnSpPr/>
          <p:nvPr/>
        </p:nvCxnSpPr>
        <p:spPr>
          <a:xfrm>
            <a:off x="5440125" y="1256275"/>
            <a:ext cx="0" cy="2682600"/>
          </a:xfrm>
          <a:prstGeom prst="straightConnector1">
            <a:avLst/>
          </a:prstGeom>
          <a:noFill/>
          <a:ln cap="flat" cmpd="sng" w="9525">
            <a:solidFill>
              <a:schemeClr val="dk2"/>
            </a:solidFill>
            <a:prstDash val="solid"/>
            <a:round/>
            <a:headEnd len="med" w="med" type="none"/>
            <a:tailEnd len="med" w="med" type="triangle"/>
          </a:ln>
        </p:spPr>
      </p:cxnSp>
      <p:sp>
        <p:nvSpPr>
          <p:cNvPr id="4136" name="Google Shape;4136;p485"/>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85"/>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85"/>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85"/>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85"/>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85"/>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4142" name="Google Shape;4142;p48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143" name="Google Shape;4143;p48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4144" name="Shape 4144"/>
        <p:cNvGrpSpPr/>
        <p:nvPr/>
      </p:nvGrpSpPr>
      <p:grpSpPr>
        <a:xfrm>
          <a:off x="0" y="0"/>
          <a:ext cx="0" cy="0"/>
          <a:chOff x="0" y="0"/>
          <a:chExt cx="0" cy="0"/>
        </a:xfrm>
      </p:grpSpPr>
      <p:pic>
        <p:nvPicPr>
          <p:cNvPr id="4145" name="Google Shape;4145;p486"/>
          <p:cNvPicPr preferRelativeResize="0"/>
          <p:nvPr/>
        </p:nvPicPr>
        <p:blipFill rotWithShape="1">
          <a:blip r:embed="rId2">
            <a:alphaModFix/>
          </a:blip>
          <a:srcRect b="0" l="0" r="6994" t="0"/>
          <a:stretch/>
        </p:blipFill>
        <p:spPr>
          <a:xfrm>
            <a:off x="3645800" y="0"/>
            <a:ext cx="5499249" cy="5141698"/>
          </a:xfrm>
          <a:prstGeom prst="rect">
            <a:avLst/>
          </a:prstGeom>
          <a:noFill/>
          <a:ln>
            <a:noFill/>
          </a:ln>
        </p:spPr>
      </p:pic>
      <p:sp>
        <p:nvSpPr>
          <p:cNvPr id="4146" name="Google Shape;4146;p486"/>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4147" name="Google Shape;4147;p486"/>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4148" name="Google Shape;4148;p48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149" name="Google Shape;4149;p48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4150" name="Shape 4150"/>
        <p:cNvGrpSpPr/>
        <p:nvPr/>
      </p:nvGrpSpPr>
      <p:grpSpPr>
        <a:xfrm>
          <a:off x="0" y="0"/>
          <a:ext cx="0" cy="0"/>
          <a:chOff x="0" y="0"/>
          <a:chExt cx="0" cy="0"/>
        </a:xfrm>
      </p:grpSpPr>
      <p:sp>
        <p:nvSpPr>
          <p:cNvPr id="4151" name="Google Shape;4151;p487"/>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2" name="Google Shape;4152;p487"/>
          <p:cNvPicPr preferRelativeResize="0"/>
          <p:nvPr/>
        </p:nvPicPr>
        <p:blipFill rotWithShape="1">
          <a:blip r:embed="rId2">
            <a:alphaModFix/>
          </a:blip>
          <a:srcRect b="19" l="0" r="0" t="19"/>
          <a:stretch/>
        </p:blipFill>
        <p:spPr>
          <a:xfrm>
            <a:off x="0" y="-7175"/>
            <a:ext cx="5924925" cy="5150674"/>
          </a:xfrm>
          <a:prstGeom prst="rect">
            <a:avLst/>
          </a:prstGeom>
          <a:noFill/>
          <a:ln>
            <a:noFill/>
          </a:ln>
        </p:spPr>
      </p:pic>
      <p:pic>
        <p:nvPicPr>
          <p:cNvPr id="4153" name="Google Shape;4153;p487"/>
          <p:cNvPicPr preferRelativeResize="0"/>
          <p:nvPr/>
        </p:nvPicPr>
        <p:blipFill rotWithShape="1">
          <a:blip r:embed="rId3">
            <a:alphaModFix/>
          </a:blip>
          <a:srcRect b="0" l="0" r="6994" t="0"/>
          <a:stretch/>
        </p:blipFill>
        <p:spPr>
          <a:xfrm>
            <a:off x="3644750" y="-7050"/>
            <a:ext cx="5508874" cy="5150701"/>
          </a:xfrm>
          <a:prstGeom prst="rect">
            <a:avLst/>
          </a:prstGeom>
          <a:noFill/>
          <a:ln>
            <a:noFill/>
          </a:ln>
        </p:spPr>
      </p:pic>
      <p:sp>
        <p:nvSpPr>
          <p:cNvPr id="4154" name="Google Shape;4154;p487"/>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lt1"/>
                </a:solidFill>
                <a:latin typeface="Montserrat"/>
                <a:ea typeface="Montserrat"/>
                <a:cs typeface="Montserrat"/>
                <a:sym typeface="Montserrat"/>
              </a:defRPr>
            </a:lvl1pPr>
            <a:lvl2pPr lvl="1" rtl="0">
              <a:spcBef>
                <a:spcPts val="0"/>
              </a:spcBef>
              <a:spcAft>
                <a:spcPts val="0"/>
              </a:spcAft>
              <a:buNone/>
              <a:defRPr b="1" sz="3600">
                <a:solidFill>
                  <a:schemeClr val="lt1"/>
                </a:solidFill>
                <a:latin typeface="Montserrat"/>
                <a:ea typeface="Montserrat"/>
                <a:cs typeface="Montserrat"/>
                <a:sym typeface="Montserrat"/>
              </a:defRPr>
            </a:lvl2pPr>
            <a:lvl3pPr lvl="2" rtl="0">
              <a:spcBef>
                <a:spcPts val="0"/>
              </a:spcBef>
              <a:spcAft>
                <a:spcPts val="0"/>
              </a:spcAft>
              <a:buNone/>
              <a:defRPr b="1" sz="3600">
                <a:solidFill>
                  <a:schemeClr val="lt1"/>
                </a:solidFill>
                <a:latin typeface="Montserrat"/>
                <a:ea typeface="Montserrat"/>
                <a:cs typeface="Montserrat"/>
                <a:sym typeface="Montserrat"/>
              </a:defRPr>
            </a:lvl3pPr>
            <a:lvl4pPr lvl="3" rtl="0">
              <a:spcBef>
                <a:spcPts val="0"/>
              </a:spcBef>
              <a:spcAft>
                <a:spcPts val="0"/>
              </a:spcAft>
              <a:buNone/>
              <a:defRPr b="1" sz="3600">
                <a:solidFill>
                  <a:schemeClr val="lt1"/>
                </a:solidFill>
                <a:latin typeface="Montserrat"/>
                <a:ea typeface="Montserrat"/>
                <a:cs typeface="Montserrat"/>
                <a:sym typeface="Montserrat"/>
              </a:defRPr>
            </a:lvl4pPr>
            <a:lvl5pPr lvl="4" rtl="0">
              <a:spcBef>
                <a:spcPts val="0"/>
              </a:spcBef>
              <a:spcAft>
                <a:spcPts val="0"/>
              </a:spcAft>
              <a:buNone/>
              <a:defRPr b="1" sz="3600">
                <a:solidFill>
                  <a:schemeClr val="lt1"/>
                </a:solidFill>
                <a:latin typeface="Montserrat"/>
                <a:ea typeface="Montserrat"/>
                <a:cs typeface="Montserrat"/>
                <a:sym typeface="Montserrat"/>
              </a:defRPr>
            </a:lvl5pPr>
            <a:lvl6pPr lvl="5" rtl="0">
              <a:spcBef>
                <a:spcPts val="0"/>
              </a:spcBef>
              <a:spcAft>
                <a:spcPts val="0"/>
              </a:spcAft>
              <a:buNone/>
              <a:defRPr b="1" sz="3600">
                <a:solidFill>
                  <a:schemeClr val="lt1"/>
                </a:solidFill>
                <a:latin typeface="Montserrat"/>
                <a:ea typeface="Montserrat"/>
                <a:cs typeface="Montserrat"/>
                <a:sym typeface="Montserrat"/>
              </a:defRPr>
            </a:lvl6pPr>
            <a:lvl7pPr lvl="6" rtl="0">
              <a:spcBef>
                <a:spcPts val="0"/>
              </a:spcBef>
              <a:spcAft>
                <a:spcPts val="0"/>
              </a:spcAft>
              <a:buNone/>
              <a:defRPr b="1" sz="3600">
                <a:solidFill>
                  <a:schemeClr val="lt1"/>
                </a:solidFill>
                <a:latin typeface="Montserrat"/>
                <a:ea typeface="Montserrat"/>
                <a:cs typeface="Montserrat"/>
                <a:sym typeface="Montserrat"/>
              </a:defRPr>
            </a:lvl7pPr>
            <a:lvl8pPr lvl="7" rtl="0">
              <a:spcBef>
                <a:spcPts val="0"/>
              </a:spcBef>
              <a:spcAft>
                <a:spcPts val="0"/>
              </a:spcAft>
              <a:buNone/>
              <a:defRPr b="1" sz="3600">
                <a:solidFill>
                  <a:schemeClr val="lt1"/>
                </a:solidFill>
                <a:latin typeface="Montserrat"/>
                <a:ea typeface="Montserrat"/>
                <a:cs typeface="Montserrat"/>
                <a:sym typeface="Montserrat"/>
              </a:defRPr>
            </a:lvl8pPr>
            <a:lvl9pPr lvl="8" rtl="0">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4155" name="Google Shape;4155;p487"/>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4156" name="Google Shape;4156;p48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157" name="Google Shape;4157;p487"/>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4158" name="Shape 4158"/>
        <p:cNvGrpSpPr/>
        <p:nvPr/>
      </p:nvGrpSpPr>
      <p:grpSpPr>
        <a:xfrm>
          <a:off x="0" y="0"/>
          <a:ext cx="0" cy="0"/>
          <a:chOff x="0" y="0"/>
          <a:chExt cx="0" cy="0"/>
        </a:xfrm>
      </p:grpSpPr>
      <p:pic>
        <p:nvPicPr>
          <p:cNvPr id="4159" name="Google Shape;4159;p488"/>
          <p:cNvPicPr preferRelativeResize="0"/>
          <p:nvPr/>
        </p:nvPicPr>
        <p:blipFill rotWithShape="1">
          <a:blip r:embed="rId2">
            <a:alphaModFix/>
          </a:blip>
          <a:srcRect b="0" l="9" r="19" t="0"/>
          <a:stretch/>
        </p:blipFill>
        <p:spPr>
          <a:xfrm>
            <a:off x="0" y="-3"/>
            <a:ext cx="9143995" cy="5145786"/>
          </a:xfrm>
          <a:prstGeom prst="rect">
            <a:avLst/>
          </a:prstGeom>
          <a:noFill/>
          <a:ln>
            <a:noFill/>
          </a:ln>
        </p:spPr>
      </p:pic>
      <p:sp>
        <p:nvSpPr>
          <p:cNvPr id="4160" name="Google Shape;4160;p488"/>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4161" name="Google Shape;4161;p488"/>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1pPr>
            <a:lvl2pPr indent="-304800" lvl="1" marL="914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2pPr>
            <a:lvl3pPr indent="-304800" lvl="2" marL="1371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3pPr>
            <a:lvl4pPr indent="-304800" lvl="3" marL="1828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4pPr>
            <a:lvl5pPr indent="-304800" lvl="4" marL="22860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5pPr>
            <a:lvl6pPr indent="-304800" lvl="5" marL="2743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6pPr>
            <a:lvl7pPr indent="-304800" lvl="6" marL="3200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7pPr>
            <a:lvl8pPr indent="-304800" lvl="7" marL="3657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8pPr>
            <a:lvl9pPr indent="-304800" lvl="8" marL="411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pic>
        <p:nvPicPr>
          <p:cNvPr id="4162" name="Google Shape;4162;p488"/>
          <p:cNvPicPr preferRelativeResize="0"/>
          <p:nvPr/>
        </p:nvPicPr>
        <p:blipFill>
          <a:blip r:embed="rId3">
            <a:alphaModFix/>
          </a:blip>
          <a:stretch>
            <a:fillRect/>
          </a:stretch>
        </p:blipFill>
        <p:spPr>
          <a:xfrm>
            <a:off x="5677325" y="4069750"/>
            <a:ext cx="1923299" cy="568762"/>
          </a:xfrm>
          <a:prstGeom prst="rect">
            <a:avLst/>
          </a:prstGeom>
          <a:noFill/>
          <a:ln>
            <a:noFill/>
          </a:ln>
        </p:spPr>
      </p:pic>
      <p:sp>
        <p:nvSpPr>
          <p:cNvPr id="4163" name="Google Shape;4163;p48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4164" name="Shape 4164"/>
        <p:cNvGrpSpPr/>
        <p:nvPr/>
      </p:nvGrpSpPr>
      <p:grpSpPr>
        <a:xfrm>
          <a:off x="0" y="0"/>
          <a:ext cx="0" cy="0"/>
          <a:chOff x="0" y="0"/>
          <a:chExt cx="0" cy="0"/>
        </a:xfrm>
      </p:grpSpPr>
      <p:pic>
        <p:nvPicPr>
          <p:cNvPr id="4165" name="Google Shape;4165;p489"/>
          <p:cNvPicPr preferRelativeResize="0"/>
          <p:nvPr/>
        </p:nvPicPr>
        <p:blipFill rotWithShape="1">
          <a:blip r:embed="rId2">
            <a:alphaModFix/>
          </a:blip>
          <a:srcRect b="0" l="0" r="7019" t="0"/>
          <a:stretch/>
        </p:blipFill>
        <p:spPr>
          <a:xfrm flipH="1">
            <a:off x="0" y="0"/>
            <a:ext cx="5499249" cy="5143501"/>
          </a:xfrm>
          <a:prstGeom prst="rect">
            <a:avLst/>
          </a:prstGeom>
          <a:noFill/>
          <a:ln>
            <a:noFill/>
          </a:ln>
        </p:spPr>
      </p:pic>
      <p:sp>
        <p:nvSpPr>
          <p:cNvPr id="4166" name="Google Shape;4166;p489"/>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pic>
        <p:nvPicPr>
          <p:cNvPr id="4167" name="Google Shape;4167;p48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4168" name="Google Shape;4168;p48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4169" name="Google Shape;4169;p489"/>
          <p:cNvSpPr txBox="1"/>
          <p:nvPr>
            <p:ph idx="1" type="body"/>
          </p:nvPr>
        </p:nvSpPr>
        <p:spPr>
          <a:xfrm>
            <a:off x="5719450" y="505000"/>
            <a:ext cx="2898300" cy="4133400"/>
          </a:xfrm>
          <a:prstGeom prst="rect">
            <a:avLst/>
          </a:prstGeom>
          <a:noFill/>
          <a:ln>
            <a:noFill/>
          </a:ln>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1pPr>
            <a:lvl2pPr indent="-292100" lvl="1" marL="9144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2pPr>
            <a:lvl3pPr indent="-292100" lvl="2" marL="13716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3pPr>
            <a:lvl4pPr indent="-292100" lvl="3" marL="18288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4pPr>
            <a:lvl5pPr indent="-292100" lvl="4" marL="22860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5pPr>
            <a:lvl6pPr indent="-292100" lvl="5" marL="27432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6pPr>
            <a:lvl7pPr indent="-292100" lvl="6" marL="32004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7pPr>
            <a:lvl8pPr indent="-292100" lvl="7" marL="36576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8pPr>
            <a:lvl9pPr indent="-292100" lvl="8" marL="4114800" rtl="0">
              <a:lnSpc>
                <a:spcPct val="100000"/>
              </a:lnSpc>
              <a:spcBef>
                <a:spcPts val="0"/>
              </a:spcBef>
              <a:spcAft>
                <a:spcPts val="0"/>
              </a:spcAft>
              <a:buClr>
                <a:schemeClr val="dk2"/>
              </a:buClr>
              <a:buSzPts val="1000"/>
              <a:buFont typeface="Montserrat"/>
              <a:buChar char="■"/>
              <a:defRPr sz="1000">
                <a:solidFill>
                  <a:schemeClr val="dk2"/>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432" name="Shape 432"/>
        <p:cNvGrpSpPr/>
        <p:nvPr/>
      </p:nvGrpSpPr>
      <p:grpSpPr>
        <a:xfrm>
          <a:off x="0" y="0"/>
          <a:ext cx="0" cy="0"/>
          <a:chOff x="0" y="0"/>
          <a:chExt cx="0" cy="0"/>
        </a:xfrm>
      </p:grpSpPr>
      <p:sp>
        <p:nvSpPr>
          <p:cNvPr id="433" name="Google Shape;433;p50"/>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accent5"/>
                </a:solidFill>
                <a:latin typeface="Montserrat"/>
                <a:ea typeface="Montserrat"/>
                <a:cs typeface="Montserrat"/>
                <a:sym typeface="Montserrat"/>
              </a:defRPr>
            </a:lvl1pPr>
            <a:lvl2pPr lvl="1" rtl="0" algn="ctr">
              <a:spcBef>
                <a:spcPts val="0"/>
              </a:spcBef>
              <a:spcAft>
                <a:spcPts val="0"/>
              </a:spcAft>
              <a:buNone/>
              <a:defRPr sz="7200">
                <a:solidFill>
                  <a:schemeClr val="accent5"/>
                </a:solidFill>
                <a:latin typeface="Montserrat"/>
                <a:ea typeface="Montserrat"/>
                <a:cs typeface="Montserrat"/>
                <a:sym typeface="Montserrat"/>
              </a:defRPr>
            </a:lvl2pPr>
            <a:lvl3pPr lvl="2" rtl="0" algn="ctr">
              <a:spcBef>
                <a:spcPts val="0"/>
              </a:spcBef>
              <a:spcAft>
                <a:spcPts val="0"/>
              </a:spcAft>
              <a:buNone/>
              <a:defRPr sz="7200">
                <a:solidFill>
                  <a:schemeClr val="accent5"/>
                </a:solidFill>
                <a:latin typeface="Montserrat"/>
                <a:ea typeface="Montserrat"/>
                <a:cs typeface="Montserrat"/>
                <a:sym typeface="Montserrat"/>
              </a:defRPr>
            </a:lvl3pPr>
            <a:lvl4pPr lvl="3" rtl="0" algn="ctr">
              <a:spcBef>
                <a:spcPts val="0"/>
              </a:spcBef>
              <a:spcAft>
                <a:spcPts val="0"/>
              </a:spcAft>
              <a:buNone/>
              <a:defRPr sz="7200">
                <a:solidFill>
                  <a:schemeClr val="accent5"/>
                </a:solidFill>
                <a:latin typeface="Montserrat"/>
                <a:ea typeface="Montserrat"/>
                <a:cs typeface="Montserrat"/>
                <a:sym typeface="Montserrat"/>
              </a:defRPr>
            </a:lvl4pPr>
            <a:lvl5pPr lvl="4" rtl="0" algn="ctr">
              <a:spcBef>
                <a:spcPts val="0"/>
              </a:spcBef>
              <a:spcAft>
                <a:spcPts val="0"/>
              </a:spcAft>
              <a:buNone/>
              <a:defRPr sz="7200">
                <a:solidFill>
                  <a:schemeClr val="accent5"/>
                </a:solidFill>
                <a:latin typeface="Montserrat"/>
                <a:ea typeface="Montserrat"/>
                <a:cs typeface="Montserrat"/>
                <a:sym typeface="Montserrat"/>
              </a:defRPr>
            </a:lvl5pPr>
            <a:lvl6pPr lvl="5" rtl="0" algn="ctr">
              <a:spcBef>
                <a:spcPts val="0"/>
              </a:spcBef>
              <a:spcAft>
                <a:spcPts val="0"/>
              </a:spcAft>
              <a:buNone/>
              <a:defRPr sz="7200">
                <a:solidFill>
                  <a:schemeClr val="accent5"/>
                </a:solidFill>
                <a:latin typeface="Montserrat"/>
                <a:ea typeface="Montserrat"/>
                <a:cs typeface="Montserrat"/>
                <a:sym typeface="Montserrat"/>
              </a:defRPr>
            </a:lvl6pPr>
            <a:lvl7pPr lvl="6" rtl="0" algn="ctr">
              <a:spcBef>
                <a:spcPts val="0"/>
              </a:spcBef>
              <a:spcAft>
                <a:spcPts val="0"/>
              </a:spcAft>
              <a:buNone/>
              <a:defRPr sz="7200">
                <a:solidFill>
                  <a:schemeClr val="accent5"/>
                </a:solidFill>
                <a:latin typeface="Montserrat"/>
                <a:ea typeface="Montserrat"/>
                <a:cs typeface="Montserrat"/>
                <a:sym typeface="Montserrat"/>
              </a:defRPr>
            </a:lvl7pPr>
            <a:lvl8pPr lvl="7" rtl="0" algn="ctr">
              <a:spcBef>
                <a:spcPts val="0"/>
              </a:spcBef>
              <a:spcAft>
                <a:spcPts val="0"/>
              </a:spcAft>
              <a:buNone/>
              <a:defRPr sz="7200">
                <a:solidFill>
                  <a:schemeClr val="accent5"/>
                </a:solidFill>
                <a:latin typeface="Montserrat"/>
                <a:ea typeface="Montserrat"/>
                <a:cs typeface="Montserrat"/>
                <a:sym typeface="Montserrat"/>
              </a:defRPr>
            </a:lvl8pPr>
            <a:lvl9pPr lvl="8" rtl="0" algn="ctr">
              <a:spcBef>
                <a:spcPts val="0"/>
              </a:spcBef>
              <a:spcAft>
                <a:spcPts val="0"/>
              </a:spcAft>
              <a:buNone/>
              <a:defRPr sz="7200">
                <a:solidFill>
                  <a:schemeClr val="accent5"/>
                </a:solidFill>
                <a:latin typeface="Montserrat"/>
                <a:ea typeface="Montserrat"/>
                <a:cs typeface="Montserrat"/>
                <a:sym typeface="Montserrat"/>
              </a:defRPr>
            </a:lvl9pPr>
          </a:lstStyle>
          <a:p/>
        </p:txBody>
      </p:sp>
      <p:sp>
        <p:nvSpPr>
          <p:cNvPr id="434" name="Google Shape;434;p5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35" name="Google Shape;435;p5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4170" name="Shape 4170"/>
        <p:cNvGrpSpPr/>
        <p:nvPr/>
      </p:nvGrpSpPr>
      <p:grpSpPr>
        <a:xfrm>
          <a:off x="0" y="0"/>
          <a:ext cx="0" cy="0"/>
          <a:chOff x="0" y="0"/>
          <a:chExt cx="0" cy="0"/>
        </a:xfrm>
      </p:grpSpPr>
      <p:pic>
        <p:nvPicPr>
          <p:cNvPr id="4171" name="Google Shape;4171;p490"/>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4172" name="Google Shape;4172;p490"/>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173" name="Google Shape;4173;p49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174" name="Google Shape;4174;p49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436" name="Shape 436"/>
        <p:cNvGrpSpPr/>
        <p:nvPr/>
      </p:nvGrpSpPr>
      <p:grpSpPr>
        <a:xfrm>
          <a:off x="0" y="0"/>
          <a:ext cx="0" cy="0"/>
          <a:chOff x="0" y="0"/>
          <a:chExt cx="0" cy="0"/>
        </a:xfrm>
      </p:grpSpPr>
      <p:pic>
        <p:nvPicPr>
          <p:cNvPr id="437" name="Google Shape;437;p51"/>
          <p:cNvPicPr preferRelativeResize="0"/>
          <p:nvPr/>
        </p:nvPicPr>
        <p:blipFill rotWithShape="1">
          <a:blip r:embed="rId2">
            <a:alphaModFix/>
          </a:blip>
          <a:srcRect b="28140" l="0" r="0" t="0"/>
          <a:stretch/>
        </p:blipFill>
        <p:spPr>
          <a:xfrm>
            <a:off x="0" y="2057400"/>
            <a:ext cx="2191500" cy="3086100"/>
          </a:xfrm>
          <a:prstGeom prst="rect">
            <a:avLst/>
          </a:prstGeom>
          <a:noFill/>
          <a:ln>
            <a:noFill/>
          </a:ln>
        </p:spPr>
      </p:pic>
      <p:sp>
        <p:nvSpPr>
          <p:cNvPr id="438" name="Google Shape;438;p51"/>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439" name="Google Shape;439;p5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440" name="Shape 440"/>
        <p:cNvGrpSpPr/>
        <p:nvPr/>
      </p:nvGrpSpPr>
      <p:grpSpPr>
        <a:xfrm>
          <a:off x="0" y="0"/>
          <a:ext cx="0" cy="0"/>
          <a:chOff x="0" y="0"/>
          <a:chExt cx="0" cy="0"/>
        </a:xfrm>
      </p:grpSpPr>
      <p:pic>
        <p:nvPicPr>
          <p:cNvPr id="441" name="Google Shape;441;p52"/>
          <p:cNvPicPr preferRelativeResize="0"/>
          <p:nvPr/>
        </p:nvPicPr>
        <p:blipFill rotWithShape="1">
          <a:blip r:embed="rId2">
            <a:alphaModFix/>
          </a:blip>
          <a:srcRect b="30793" l="28213" r="28400" t="26017"/>
          <a:stretch/>
        </p:blipFill>
        <p:spPr>
          <a:xfrm>
            <a:off x="6354825" y="1435450"/>
            <a:ext cx="2263000" cy="2252800"/>
          </a:xfrm>
          <a:prstGeom prst="rect">
            <a:avLst/>
          </a:prstGeom>
          <a:noFill/>
          <a:ln>
            <a:noFill/>
          </a:ln>
        </p:spPr>
      </p:pic>
      <p:sp>
        <p:nvSpPr>
          <p:cNvPr id="442" name="Google Shape;442;p52"/>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rtl="0">
              <a:spcBef>
                <a:spcPts val="0"/>
              </a:spcBef>
              <a:spcAft>
                <a:spcPts val="0"/>
              </a:spcAft>
              <a:buNone/>
              <a:defRPr sz="12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pic>
        <p:nvPicPr>
          <p:cNvPr id="443" name="Google Shape;443;p52"/>
          <p:cNvPicPr preferRelativeResize="0"/>
          <p:nvPr/>
        </p:nvPicPr>
        <p:blipFill rotWithShape="1">
          <a:blip r:embed="rId3">
            <a:alphaModFix/>
          </a:blip>
          <a:srcRect b="0" l="0" r="0" t="0"/>
          <a:stretch/>
        </p:blipFill>
        <p:spPr>
          <a:xfrm>
            <a:off x="0" y="4571525"/>
            <a:ext cx="8585948" cy="570174"/>
          </a:xfrm>
          <a:prstGeom prst="rect">
            <a:avLst/>
          </a:prstGeom>
          <a:noFill/>
          <a:ln>
            <a:noFill/>
          </a:ln>
        </p:spPr>
      </p:pic>
      <p:sp>
        <p:nvSpPr>
          <p:cNvPr id="444" name="Google Shape;444;p52"/>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200">
                <a:solidFill>
                  <a:schemeClr val="accent1"/>
                </a:solidFill>
                <a:latin typeface="Montserrat"/>
                <a:ea typeface="Montserrat"/>
                <a:cs typeface="Montserrat"/>
                <a:sym typeface="Montserrat"/>
              </a:rPr>
              <a:t>Innovative technology consulting for business.</a:t>
            </a:r>
            <a:endParaRPr b="1" sz="1200">
              <a:solidFill>
                <a:schemeClr val="accent1"/>
              </a:solidFill>
              <a:latin typeface="Montserrat"/>
              <a:ea typeface="Montserrat"/>
              <a:cs typeface="Montserrat"/>
              <a:sym typeface="Montserrat"/>
            </a:endParaRPr>
          </a:p>
        </p:txBody>
      </p:sp>
      <p:pic>
        <p:nvPicPr>
          <p:cNvPr id="445" name="Google Shape;445;p52"/>
          <p:cNvPicPr preferRelativeResize="0"/>
          <p:nvPr/>
        </p:nvPicPr>
        <p:blipFill>
          <a:blip r:embed="rId4">
            <a:alphaModFix/>
          </a:blip>
          <a:stretch>
            <a:fillRect/>
          </a:stretch>
        </p:blipFill>
        <p:spPr>
          <a:xfrm>
            <a:off x="536477" y="292288"/>
            <a:ext cx="1923225" cy="570425"/>
          </a:xfrm>
          <a:prstGeom prst="rect">
            <a:avLst/>
          </a:prstGeom>
          <a:noFill/>
          <a:ln>
            <a:noFill/>
          </a:ln>
        </p:spPr>
      </p:pic>
      <p:sp>
        <p:nvSpPr>
          <p:cNvPr id="446" name="Google Shape;446;p52"/>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447" name="Google Shape;447;p52"/>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448" name="Google Shape;448;p5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449" name="Shape 449"/>
        <p:cNvGrpSpPr/>
        <p:nvPr/>
      </p:nvGrpSpPr>
      <p:grpSpPr>
        <a:xfrm>
          <a:off x="0" y="0"/>
          <a:ext cx="0" cy="0"/>
          <a:chOff x="0" y="0"/>
          <a:chExt cx="0" cy="0"/>
        </a:xfrm>
      </p:grpSpPr>
      <p:pic>
        <p:nvPicPr>
          <p:cNvPr id="450" name="Google Shape;450;p53"/>
          <p:cNvPicPr preferRelativeResize="0"/>
          <p:nvPr/>
        </p:nvPicPr>
        <p:blipFill rotWithShape="1">
          <a:blip r:embed="rId2">
            <a:alphaModFix/>
          </a:blip>
          <a:srcRect b="0" l="39" r="39" t="0"/>
          <a:stretch/>
        </p:blipFill>
        <p:spPr>
          <a:xfrm>
            <a:off x="3760" y="0"/>
            <a:ext cx="9136483" cy="5143500"/>
          </a:xfrm>
          <a:prstGeom prst="rect">
            <a:avLst/>
          </a:prstGeom>
          <a:noFill/>
          <a:ln>
            <a:noFill/>
          </a:ln>
        </p:spPr>
      </p:pic>
      <p:sp>
        <p:nvSpPr>
          <p:cNvPr id="451" name="Google Shape;451;p5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452" name="Shape 452"/>
        <p:cNvGrpSpPr/>
        <p:nvPr/>
      </p:nvGrpSpPr>
      <p:grpSpPr>
        <a:xfrm>
          <a:off x="0" y="0"/>
          <a:ext cx="0" cy="0"/>
          <a:chOff x="0" y="0"/>
          <a:chExt cx="0" cy="0"/>
        </a:xfrm>
      </p:grpSpPr>
      <p:pic>
        <p:nvPicPr>
          <p:cNvPr id="453" name="Google Shape;453;p54"/>
          <p:cNvPicPr preferRelativeResize="0"/>
          <p:nvPr/>
        </p:nvPicPr>
        <p:blipFill rotWithShape="1">
          <a:blip r:embed="rId2">
            <a:alphaModFix/>
          </a:blip>
          <a:srcRect b="0" l="88039" r="0" t="0"/>
          <a:stretch/>
        </p:blipFill>
        <p:spPr>
          <a:xfrm>
            <a:off x="8435173" y="1807175"/>
            <a:ext cx="708828" cy="3336326"/>
          </a:xfrm>
          <a:prstGeom prst="rect">
            <a:avLst/>
          </a:prstGeom>
          <a:noFill/>
          <a:ln>
            <a:noFill/>
          </a:ln>
        </p:spPr>
      </p:pic>
      <p:sp>
        <p:nvSpPr>
          <p:cNvPr id="454" name="Google Shape;454;p5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455" name="Google Shape;455;p5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456" name="Google Shape;456;p5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457" name="Google Shape;457;p5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58" name="Google Shape;458;p5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459" name="Shape 459"/>
        <p:cNvGrpSpPr/>
        <p:nvPr/>
      </p:nvGrpSpPr>
      <p:grpSpPr>
        <a:xfrm>
          <a:off x="0" y="0"/>
          <a:ext cx="0" cy="0"/>
          <a:chOff x="0" y="0"/>
          <a:chExt cx="0" cy="0"/>
        </a:xfrm>
      </p:grpSpPr>
      <p:pic>
        <p:nvPicPr>
          <p:cNvPr id="460" name="Google Shape;460;p55"/>
          <p:cNvPicPr preferRelativeResize="0"/>
          <p:nvPr/>
        </p:nvPicPr>
        <p:blipFill>
          <a:blip r:embed="rId2">
            <a:alphaModFix/>
          </a:blip>
          <a:stretch>
            <a:fillRect/>
          </a:stretch>
        </p:blipFill>
        <p:spPr>
          <a:xfrm>
            <a:off x="7350400" y="1806608"/>
            <a:ext cx="1793599" cy="3336891"/>
          </a:xfrm>
          <a:prstGeom prst="rect">
            <a:avLst/>
          </a:prstGeom>
          <a:noFill/>
          <a:ln>
            <a:noFill/>
          </a:ln>
        </p:spPr>
      </p:pic>
      <p:pic>
        <p:nvPicPr>
          <p:cNvPr id="461" name="Google Shape;461;p55"/>
          <p:cNvPicPr preferRelativeResize="0"/>
          <p:nvPr/>
        </p:nvPicPr>
        <p:blipFill rotWithShape="1">
          <a:blip r:embed="rId2">
            <a:alphaModFix/>
          </a:blip>
          <a:srcRect b="9" l="0" r="0" t="9"/>
          <a:stretch/>
        </p:blipFill>
        <p:spPr>
          <a:xfrm>
            <a:off x="7350388" y="1807175"/>
            <a:ext cx="1793613" cy="3336326"/>
          </a:xfrm>
          <a:prstGeom prst="rect">
            <a:avLst/>
          </a:prstGeom>
          <a:noFill/>
          <a:ln>
            <a:noFill/>
          </a:ln>
        </p:spPr>
      </p:pic>
      <p:sp>
        <p:nvSpPr>
          <p:cNvPr id="462" name="Google Shape;462;p5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463" name="Google Shape;463;p55"/>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64" name="Google Shape;464;p5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65" name="Google Shape;465;p5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466" name="Google Shape;466;p55"/>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467" name="Shape 467"/>
        <p:cNvGrpSpPr/>
        <p:nvPr/>
      </p:nvGrpSpPr>
      <p:grpSpPr>
        <a:xfrm>
          <a:off x="0" y="0"/>
          <a:ext cx="0" cy="0"/>
          <a:chOff x="0" y="0"/>
          <a:chExt cx="0" cy="0"/>
        </a:xfrm>
      </p:grpSpPr>
      <p:pic>
        <p:nvPicPr>
          <p:cNvPr id="468" name="Google Shape;468;p56"/>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469" name="Google Shape;469;p56"/>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470" name="Google Shape;470;p56"/>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471" name="Google Shape;471;p56"/>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472" name="Google Shape;472;p5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73" name="Google Shape;473;p5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474" name="Shape 474"/>
        <p:cNvGrpSpPr/>
        <p:nvPr/>
      </p:nvGrpSpPr>
      <p:grpSpPr>
        <a:xfrm>
          <a:off x="0" y="0"/>
          <a:ext cx="0" cy="0"/>
          <a:chOff x="0" y="0"/>
          <a:chExt cx="0" cy="0"/>
        </a:xfrm>
      </p:grpSpPr>
      <p:pic>
        <p:nvPicPr>
          <p:cNvPr id="475" name="Google Shape;475;p57"/>
          <p:cNvPicPr preferRelativeResize="0"/>
          <p:nvPr/>
        </p:nvPicPr>
        <p:blipFill rotWithShape="1">
          <a:blip r:embed="rId2">
            <a:alphaModFix/>
          </a:blip>
          <a:srcRect b="29" l="0" r="0" t="39"/>
          <a:stretch/>
        </p:blipFill>
        <p:spPr>
          <a:xfrm>
            <a:off x="6892243" y="2346254"/>
            <a:ext cx="2251759" cy="450991"/>
          </a:xfrm>
          <a:prstGeom prst="rect">
            <a:avLst/>
          </a:prstGeom>
          <a:noFill/>
          <a:ln>
            <a:noFill/>
          </a:ln>
        </p:spPr>
      </p:pic>
      <p:sp>
        <p:nvSpPr>
          <p:cNvPr id="476" name="Google Shape;476;p57"/>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477" name="Google Shape;477;p57"/>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78" name="Google Shape;478;p5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79" name="Google Shape;479;p5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480" name="Google Shape;480;p57"/>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481" name="Shape 481"/>
        <p:cNvGrpSpPr/>
        <p:nvPr/>
      </p:nvGrpSpPr>
      <p:grpSpPr>
        <a:xfrm>
          <a:off x="0" y="0"/>
          <a:ext cx="0" cy="0"/>
          <a:chOff x="0" y="0"/>
          <a:chExt cx="0" cy="0"/>
        </a:xfrm>
      </p:grpSpPr>
      <p:pic>
        <p:nvPicPr>
          <p:cNvPr id="482" name="Google Shape;482;p58"/>
          <p:cNvPicPr preferRelativeResize="0"/>
          <p:nvPr/>
        </p:nvPicPr>
        <p:blipFill>
          <a:blip r:embed="rId2">
            <a:alphaModFix/>
          </a:blip>
          <a:stretch>
            <a:fillRect/>
          </a:stretch>
        </p:blipFill>
        <p:spPr>
          <a:xfrm>
            <a:off x="6892243" y="1445871"/>
            <a:ext cx="2251760" cy="2251760"/>
          </a:xfrm>
          <a:prstGeom prst="rect">
            <a:avLst/>
          </a:prstGeom>
          <a:noFill/>
          <a:ln>
            <a:noFill/>
          </a:ln>
        </p:spPr>
      </p:pic>
      <p:sp>
        <p:nvSpPr>
          <p:cNvPr id="483" name="Google Shape;483;p58"/>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484" name="Google Shape;484;p58"/>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85" name="Google Shape;485;p5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486" name="Google Shape;486;p5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487" name="Google Shape;487;p58"/>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488" name="Shape 488"/>
        <p:cNvGrpSpPr/>
        <p:nvPr/>
      </p:nvGrpSpPr>
      <p:grpSpPr>
        <a:xfrm>
          <a:off x="0" y="0"/>
          <a:ext cx="0" cy="0"/>
          <a:chOff x="0" y="0"/>
          <a:chExt cx="0" cy="0"/>
        </a:xfrm>
      </p:grpSpPr>
      <p:pic>
        <p:nvPicPr>
          <p:cNvPr id="489" name="Google Shape;489;p59"/>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490" name="Google Shape;490;p59"/>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491" name="Google Shape;491;p59"/>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92" name="Google Shape;492;p59"/>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pic>
        <p:nvPicPr>
          <p:cNvPr id="493" name="Google Shape;493;p5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494" name="Google Shape;494;p5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495" name="Shape 495"/>
        <p:cNvGrpSpPr/>
        <p:nvPr/>
      </p:nvGrpSpPr>
      <p:grpSpPr>
        <a:xfrm>
          <a:off x="0" y="0"/>
          <a:ext cx="0" cy="0"/>
          <a:chOff x="0" y="0"/>
          <a:chExt cx="0" cy="0"/>
        </a:xfrm>
      </p:grpSpPr>
      <p:pic>
        <p:nvPicPr>
          <p:cNvPr id="496" name="Google Shape;496;p60"/>
          <p:cNvPicPr preferRelativeResize="0"/>
          <p:nvPr/>
        </p:nvPicPr>
        <p:blipFill rotWithShape="1">
          <a:blip r:embed="rId2">
            <a:alphaModFix/>
          </a:blip>
          <a:srcRect b="19" l="0" r="0" t="19"/>
          <a:stretch/>
        </p:blipFill>
        <p:spPr>
          <a:xfrm>
            <a:off x="7103565" y="1807175"/>
            <a:ext cx="2040434" cy="3327096"/>
          </a:xfrm>
          <a:prstGeom prst="rect">
            <a:avLst/>
          </a:prstGeom>
          <a:noFill/>
          <a:ln>
            <a:noFill/>
          </a:ln>
        </p:spPr>
      </p:pic>
      <p:sp>
        <p:nvSpPr>
          <p:cNvPr id="497" name="Google Shape;497;p60"/>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498" name="Google Shape;498;p60"/>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499" name="Google Shape;499;p60"/>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
        <p:nvSpPr>
          <p:cNvPr id="500" name="Google Shape;500;p6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01" name="Google Shape;501;p6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502" name="Shape 502"/>
        <p:cNvGrpSpPr/>
        <p:nvPr/>
      </p:nvGrpSpPr>
      <p:grpSpPr>
        <a:xfrm>
          <a:off x="0" y="0"/>
          <a:ext cx="0" cy="0"/>
          <a:chOff x="0" y="0"/>
          <a:chExt cx="0" cy="0"/>
        </a:xfrm>
      </p:grpSpPr>
      <p:pic>
        <p:nvPicPr>
          <p:cNvPr id="503" name="Google Shape;503;p61"/>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504" name="Google Shape;504;p61"/>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
        <p:nvSpPr>
          <p:cNvPr id="505" name="Google Shape;505;p61"/>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506" name="Google Shape;506;p6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507" name="Google Shape;507;p6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508" name="Shape 508"/>
        <p:cNvGrpSpPr/>
        <p:nvPr/>
      </p:nvGrpSpPr>
      <p:grpSpPr>
        <a:xfrm>
          <a:off x="0" y="0"/>
          <a:ext cx="0" cy="0"/>
          <a:chOff x="0" y="0"/>
          <a:chExt cx="0" cy="0"/>
        </a:xfrm>
      </p:grpSpPr>
      <p:pic>
        <p:nvPicPr>
          <p:cNvPr id="509" name="Google Shape;509;p62"/>
          <p:cNvPicPr preferRelativeResize="0"/>
          <p:nvPr/>
        </p:nvPicPr>
        <p:blipFill rotWithShape="1">
          <a:blip r:embed="rId2">
            <a:alphaModFix/>
          </a:blip>
          <a:srcRect b="0" l="0" r="43515" t="0"/>
          <a:stretch/>
        </p:blipFill>
        <p:spPr>
          <a:xfrm rot="10800000">
            <a:off x="0" y="0"/>
            <a:ext cx="3340826" cy="5143501"/>
          </a:xfrm>
          <a:prstGeom prst="rect">
            <a:avLst/>
          </a:prstGeom>
          <a:noFill/>
          <a:ln>
            <a:noFill/>
          </a:ln>
        </p:spPr>
      </p:pic>
      <p:sp>
        <p:nvSpPr>
          <p:cNvPr id="510" name="Google Shape;510;p62"/>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pic>
        <p:nvPicPr>
          <p:cNvPr id="511" name="Google Shape;511;p6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512" name="Google Shape;512;p6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513" name="Shape 513"/>
        <p:cNvGrpSpPr/>
        <p:nvPr/>
      </p:nvGrpSpPr>
      <p:grpSpPr>
        <a:xfrm>
          <a:off x="0" y="0"/>
          <a:ext cx="0" cy="0"/>
          <a:chOff x="0" y="0"/>
          <a:chExt cx="0" cy="0"/>
        </a:xfrm>
      </p:grpSpPr>
      <p:pic>
        <p:nvPicPr>
          <p:cNvPr id="514" name="Google Shape;514;p63"/>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515" name="Google Shape;515;p63"/>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p:txBody>
      </p:sp>
      <p:sp>
        <p:nvSpPr>
          <p:cNvPr id="516" name="Google Shape;516;p63"/>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517" name="Google Shape;517;p6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18" name="Google Shape;518;p6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519" name="Shape 519"/>
        <p:cNvGrpSpPr/>
        <p:nvPr/>
      </p:nvGrpSpPr>
      <p:grpSpPr>
        <a:xfrm>
          <a:off x="0" y="0"/>
          <a:ext cx="0" cy="0"/>
          <a:chOff x="0" y="0"/>
          <a:chExt cx="0" cy="0"/>
        </a:xfrm>
      </p:grpSpPr>
      <p:pic>
        <p:nvPicPr>
          <p:cNvPr id="520" name="Google Shape;520;p64"/>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521" name="Google Shape;521;p64"/>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522" name="Google Shape;522;p6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23" name="Google Shape;523;p6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524" name="Shape 524"/>
        <p:cNvGrpSpPr/>
        <p:nvPr/>
      </p:nvGrpSpPr>
      <p:grpSpPr>
        <a:xfrm>
          <a:off x="0" y="0"/>
          <a:ext cx="0" cy="0"/>
          <a:chOff x="0" y="0"/>
          <a:chExt cx="0" cy="0"/>
        </a:xfrm>
      </p:grpSpPr>
      <p:pic>
        <p:nvPicPr>
          <p:cNvPr id="525" name="Google Shape;525;p65"/>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526" name="Google Shape;526;p65"/>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527" name="Google Shape;527;p6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28" name="Google Shape;528;p6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529" name="Shape 529"/>
        <p:cNvGrpSpPr/>
        <p:nvPr/>
      </p:nvGrpSpPr>
      <p:grpSpPr>
        <a:xfrm>
          <a:off x="0" y="0"/>
          <a:ext cx="0" cy="0"/>
          <a:chOff x="0" y="0"/>
          <a:chExt cx="0" cy="0"/>
        </a:xfrm>
      </p:grpSpPr>
      <p:pic>
        <p:nvPicPr>
          <p:cNvPr id="530" name="Google Shape;530;p66"/>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531" name="Google Shape;531;p66"/>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9pPr>
          </a:lstStyle>
          <a:p/>
        </p:txBody>
      </p:sp>
      <p:sp>
        <p:nvSpPr>
          <p:cNvPr id="532" name="Google Shape;532;p66"/>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533" name="Google Shape;533;p6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34" name="Google Shape;534;p6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535" name="Shape 535"/>
        <p:cNvGrpSpPr/>
        <p:nvPr/>
      </p:nvGrpSpPr>
      <p:grpSpPr>
        <a:xfrm>
          <a:off x="0" y="0"/>
          <a:ext cx="0" cy="0"/>
          <a:chOff x="0" y="0"/>
          <a:chExt cx="0" cy="0"/>
        </a:xfrm>
      </p:grpSpPr>
      <p:pic>
        <p:nvPicPr>
          <p:cNvPr id="536" name="Google Shape;536;p67"/>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537" name="Google Shape;537;p67"/>
          <p:cNvPicPr preferRelativeResize="0"/>
          <p:nvPr/>
        </p:nvPicPr>
        <p:blipFill>
          <a:blip r:embed="rId3">
            <a:alphaModFix/>
          </a:blip>
          <a:stretch>
            <a:fillRect/>
          </a:stretch>
        </p:blipFill>
        <p:spPr>
          <a:xfrm>
            <a:off x="0" y="-1"/>
            <a:ext cx="8369900" cy="5143501"/>
          </a:xfrm>
          <a:prstGeom prst="rect">
            <a:avLst/>
          </a:prstGeom>
          <a:noFill/>
          <a:ln>
            <a:noFill/>
          </a:ln>
        </p:spPr>
      </p:pic>
      <p:sp>
        <p:nvSpPr>
          <p:cNvPr id="538" name="Google Shape;538;p67"/>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539" name="Google Shape;539;p67"/>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540" name="Google Shape;540;p6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41" name="Google Shape;541;p67"/>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542" name="Shape 542"/>
        <p:cNvGrpSpPr/>
        <p:nvPr/>
      </p:nvGrpSpPr>
      <p:grpSpPr>
        <a:xfrm>
          <a:off x="0" y="0"/>
          <a:ext cx="0" cy="0"/>
          <a:chOff x="0" y="0"/>
          <a:chExt cx="0" cy="0"/>
        </a:xfrm>
      </p:grpSpPr>
      <p:pic>
        <p:nvPicPr>
          <p:cNvPr id="543" name="Google Shape;543;p68"/>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544" name="Google Shape;544;p68"/>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545" name="Google Shape;545;p68"/>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546" name="Google Shape;546;p6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47" name="Google Shape;547;p68"/>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548" name="Shape 548"/>
        <p:cNvGrpSpPr/>
        <p:nvPr/>
      </p:nvGrpSpPr>
      <p:grpSpPr>
        <a:xfrm>
          <a:off x="0" y="0"/>
          <a:ext cx="0" cy="0"/>
          <a:chOff x="0" y="0"/>
          <a:chExt cx="0" cy="0"/>
        </a:xfrm>
      </p:grpSpPr>
      <p:pic>
        <p:nvPicPr>
          <p:cNvPr id="549" name="Google Shape;549;p69"/>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550" name="Google Shape;550;p69"/>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551" name="Google Shape;551;p69"/>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552" name="Google Shape;552;p6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53" name="Google Shape;553;p69"/>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554" name="Shape 554"/>
        <p:cNvGrpSpPr/>
        <p:nvPr/>
      </p:nvGrpSpPr>
      <p:grpSpPr>
        <a:xfrm>
          <a:off x="0" y="0"/>
          <a:ext cx="0" cy="0"/>
          <a:chOff x="0" y="0"/>
          <a:chExt cx="0" cy="0"/>
        </a:xfrm>
      </p:grpSpPr>
      <p:pic>
        <p:nvPicPr>
          <p:cNvPr id="555" name="Google Shape;555;p70"/>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556" name="Google Shape;556;p70"/>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557" name="Google Shape;557;p70"/>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558" name="Google Shape;558;p70"/>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chemeClr val="accent1"/>
                </a:solidFill>
                <a:latin typeface="Montserrat"/>
                <a:ea typeface="Montserrat"/>
                <a:cs typeface="Montserrat"/>
                <a:sym typeface="Montserrat"/>
              </a:defRPr>
            </a:lvl1pPr>
            <a:lvl2pPr lvl="1" rtl="0">
              <a:spcBef>
                <a:spcPts val="0"/>
              </a:spcBef>
              <a:spcAft>
                <a:spcPts val="0"/>
              </a:spcAft>
              <a:buNone/>
              <a:defRPr b="1">
                <a:solidFill>
                  <a:schemeClr val="accent1"/>
                </a:solidFill>
                <a:latin typeface="Montserrat"/>
                <a:ea typeface="Montserrat"/>
                <a:cs typeface="Montserrat"/>
                <a:sym typeface="Montserrat"/>
              </a:defRPr>
            </a:lvl2pPr>
            <a:lvl3pPr lvl="2" rtl="0">
              <a:spcBef>
                <a:spcPts val="0"/>
              </a:spcBef>
              <a:spcAft>
                <a:spcPts val="0"/>
              </a:spcAft>
              <a:buNone/>
              <a:defRPr b="1">
                <a:solidFill>
                  <a:schemeClr val="accent1"/>
                </a:solidFill>
                <a:latin typeface="Montserrat"/>
                <a:ea typeface="Montserrat"/>
                <a:cs typeface="Montserrat"/>
                <a:sym typeface="Montserrat"/>
              </a:defRPr>
            </a:lvl3pPr>
            <a:lvl4pPr lvl="3" rtl="0">
              <a:spcBef>
                <a:spcPts val="0"/>
              </a:spcBef>
              <a:spcAft>
                <a:spcPts val="0"/>
              </a:spcAft>
              <a:buNone/>
              <a:defRPr b="1">
                <a:solidFill>
                  <a:schemeClr val="accent1"/>
                </a:solidFill>
                <a:latin typeface="Montserrat"/>
                <a:ea typeface="Montserrat"/>
                <a:cs typeface="Montserrat"/>
                <a:sym typeface="Montserrat"/>
              </a:defRPr>
            </a:lvl4pPr>
            <a:lvl5pPr lvl="4" rtl="0">
              <a:spcBef>
                <a:spcPts val="0"/>
              </a:spcBef>
              <a:spcAft>
                <a:spcPts val="0"/>
              </a:spcAft>
              <a:buNone/>
              <a:defRPr b="1">
                <a:solidFill>
                  <a:schemeClr val="accent1"/>
                </a:solidFill>
                <a:latin typeface="Montserrat"/>
                <a:ea typeface="Montserrat"/>
                <a:cs typeface="Montserrat"/>
                <a:sym typeface="Montserrat"/>
              </a:defRPr>
            </a:lvl5pPr>
            <a:lvl6pPr lvl="5" rtl="0">
              <a:spcBef>
                <a:spcPts val="0"/>
              </a:spcBef>
              <a:spcAft>
                <a:spcPts val="0"/>
              </a:spcAft>
              <a:buNone/>
              <a:defRPr b="1">
                <a:solidFill>
                  <a:schemeClr val="accent1"/>
                </a:solidFill>
                <a:latin typeface="Montserrat"/>
                <a:ea typeface="Montserrat"/>
                <a:cs typeface="Montserrat"/>
                <a:sym typeface="Montserrat"/>
              </a:defRPr>
            </a:lvl6pPr>
            <a:lvl7pPr lvl="6" rtl="0">
              <a:spcBef>
                <a:spcPts val="0"/>
              </a:spcBef>
              <a:spcAft>
                <a:spcPts val="0"/>
              </a:spcAft>
              <a:buNone/>
              <a:defRPr b="1">
                <a:solidFill>
                  <a:schemeClr val="accent1"/>
                </a:solidFill>
                <a:latin typeface="Montserrat"/>
                <a:ea typeface="Montserrat"/>
                <a:cs typeface="Montserrat"/>
                <a:sym typeface="Montserrat"/>
              </a:defRPr>
            </a:lvl7pPr>
            <a:lvl8pPr lvl="7" rtl="0">
              <a:spcBef>
                <a:spcPts val="0"/>
              </a:spcBef>
              <a:spcAft>
                <a:spcPts val="0"/>
              </a:spcAft>
              <a:buNone/>
              <a:defRPr b="1">
                <a:solidFill>
                  <a:schemeClr val="accent1"/>
                </a:solidFill>
                <a:latin typeface="Montserrat"/>
                <a:ea typeface="Montserrat"/>
                <a:cs typeface="Montserrat"/>
                <a:sym typeface="Montserrat"/>
              </a:defRPr>
            </a:lvl8pPr>
            <a:lvl9pPr lvl="8" rtl="0">
              <a:spcBef>
                <a:spcPts val="0"/>
              </a:spcBef>
              <a:spcAft>
                <a:spcPts val="0"/>
              </a:spcAft>
              <a:buNone/>
              <a:defRPr b="1">
                <a:solidFill>
                  <a:schemeClr val="accent1"/>
                </a:solidFill>
                <a:latin typeface="Montserrat"/>
                <a:ea typeface="Montserrat"/>
                <a:cs typeface="Montserrat"/>
                <a:sym typeface="Montserrat"/>
              </a:defRPr>
            </a:lvl9pPr>
          </a:lstStyle>
          <a:p/>
        </p:txBody>
      </p:sp>
      <p:sp>
        <p:nvSpPr>
          <p:cNvPr id="559" name="Google Shape;559;p70"/>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560" name="Google Shape;560;p7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61" name="Google Shape;561;p70"/>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562" name="Google Shape;562;p70"/>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563" name="Shape 563"/>
        <p:cNvGrpSpPr/>
        <p:nvPr/>
      </p:nvGrpSpPr>
      <p:grpSpPr>
        <a:xfrm>
          <a:off x="0" y="0"/>
          <a:ext cx="0" cy="0"/>
          <a:chOff x="0" y="0"/>
          <a:chExt cx="0" cy="0"/>
        </a:xfrm>
      </p:grpSpPr>
      <p:sp>
        <p:nvSpPr>
          <p:cNvPr id="564" name="Google Shape;564;p71"/>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565" name="Google Shape;565;p71"/>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dk2"/>
                </a:solidFill>
                <a:latin typeface="Montserrat"/>
                <a:ea typeface="Montserrat"/>
                <a:cs typeface="Montserrat"/>
                <a:sym typeface="Montserrat"/>
              </a:defRPr>
            </a:lvl1pPr>
            <a:lvl2pPr lvl="1" rtl="0">
              <a:spcBef>
                <a:spcPts val="0"/>
              </a:spcBef>
              <a:spcAft>
                <a:spcPts val="0"/>
              </a:spcAft>
              <a:buNone/>
              <a:defRPr sz="1000">
                <a:solidFill>
                  <a:schemeClr val="dk2"/>
                </a:solidFill>
                <a:latin typeface="Montserrat"/>
                <a:ea typeface="Montserrat"/>
                <a:cs typeface="Montserrat"/>
                <a:sym typeface="Montserrat"/>
              </a:defRPr>
            </a:lvl2pPr>
            <a:lvl3pPr lvl="2" rtl="0">
              <a:spcBef>
                <a:spcPts val="0"/>
              </a:spcBef>
              <a:spcAft>
                <a:spcPts val="0"/>
              </a:spcAft>
              <a:buNone/>
              <a:defRPr sz="1000">
                <a:solidFill>
                  <a:schemeClr val="dk2"/>
                </a:solidFill>
                <a:latin typeface="Montserrat"/>
                <a:ea typeface="Montserrat"/>
                <a:cs typeface="Montserrat"/>
                <a:sym typeface="Montserrat"/>
              </a:defRPr>
            </a:lvl3pPr>
            <a:lvl4pPr lvl="3" rtl="0">
              <a:spcBef>
                <a:spcPts val="0"/>
              </a:spcBef>
              <a:spcAft>
                <a:spcPts val="0"/>
              </a:spcAft>
              <a:buNone/>
              <a:defRPr sz="1000">
                <a:solidFill>
                  <a:schemeClr val="dk2"/>
                </a:solidFill>
                <a:latin typeface="Montserrat"/>
                <a:ea typeface="Montserrat"/>
                <a:cs typeface="Montserrat"/>
                <a:sym typeface="Montserrat"/>
              </a:defRPr>
            </a:lvl4pPr>
            <a:lvl5pPr lvl="4" rtl="0">
              <a:spcBef>
                <a:spcPts val="0"/>
              </a:spcBef>
              <a:spcAft>
                <a:spcPts val="0"/>
              </a:spcAft>
              <a:buNone/>
              <a:defRPr sz="1000">
                <a:solidFill>
                  <a:schemeClr val="dk2"/>
                </a:solidFill>
                <a:latin typeface="Montserrat"/>
                <a:ea typeface="Montserrat"/>
                <a:cs typeface="Montserrat"/>
                <a:sym typeface="Montserrat"/>
              </a:defRPr>
            </a:lvl5pPr>
            <a:lvl6pPr lvl="5" rtl="0">
              <a:spcBef>
                <a:spcPts val="0"/>
              </a:spcBef>
              <a:spcAft>
                <a:spcPts val="0"/>
              </a:spcAft>
              <a:buNone/>
              <a:defRPr sz="1000">
                <a:solidFill>
                  <a:schemeClr val="dk2"/>
                </a:solidFill>
                <a:latin typeface="Montserrat"/>
                <a:ea typeface="Montserrat"/>
                <a:cs typeface="Montserrat"/>
                <a:sym typeface="Montserrat"/>
              </a:defRPr>
            </a:lvl6pPr>
            <a:lvl7pPr lvl="6" rtl="0">
              <a:spcBef>
                <a:spcPts val="0"/>
              </a:spcBef>
              <a:spcAft>
                <a:spcPts val="0"/>
              </a:spcAft>
              <a:buNone/>
              <a:defRPr sz="1000">
                <a:solidFill>
                  <a:schemeClr val="dk2"/>
                </a:solidFill>
                <a:latin typeface="Montserrat"/>
                <a:ea typeface="Montserrat"/>
                <a:cs typeface="Montserrat"/>
                <a:sym typeface="Montserrat"/>
              </a:defRPr>
            </a:lvl7pPr>
            <a:lvl8pPr lvl="7" rtl="0">
              <a:spcBef>
                <a:spcPts val="0"/>
              </a:spcBef>
              <a:spcAft>
                <a:spcPts val="0"/>
              </a:spcAft>
              <a:buNone/>
              <a:defRPr sz="1000">
                <a:solidFill>
                  <a:schemeClr val="dk2"/>
                </a:solidFill>
                <a:latin typeface="Montserrat"/>
                <a:ea typeface="Montserrat"/>
                <a:cs typeface="Montserrat"/>
                <a:sym typeface="Montserrat"/>
              </a:defRPr>
            </a:lvl8pPr>
            <a:lvl9pPr lvl="8" rtl="0">
              <a:spcBef>
                <a:spcPts val="0"/>
              </a:spcBef>
              <a:spcAft>
                <a:spcPts val="0"/>
              </a:spcAft>
              <a:buNone/>
              <a:defRPr sz="1000">
                <a:solidFill>
                  <a:schemeClr val="dk2"/>
                </a:solidFill>
                <a:latin typeface="Montserrat"/>
                <a:ea typeface="Montserrat"/>
                <a:cs typeface="Montserrat"/>
                <a:sym typeface="Montserrat"/>
              </a:defRPr>
            </a:lvl9pPr>
          </a:lstStyle>
          <a:p/>
        </p:txBody>
      </p:sp>
      <p:sp>
        <p:nvSpPr>
          <p:cNvPr id="566" name="Google Shape;566;p7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67" name="Google Shape;567;p7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568" name="Shape 568"/>
        <p:cNvGrpSpPr/>
        <p:nvPr/>
      </p:nvGrpSpPr>
      <p:grpSpPr>
        <a:xfrm>
          <a:off x="0" y="0"/>
          <a:ext cx="0" cy="0"/>
          <a:chOff x="0" y="0"/>
          <a:chExt cx="0" cy="0"/>
        </a:xfrm>
      </p:grpSpPr>
      <p:sp>
        <p:nvSpPr>
          <p:cNvPr id="569" name="Google Shape;569;p72"/>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570" name="Google Shape;570;p7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71" name="Google Shape;571;p7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572" name="Shape 572"/>
        <p:cNvGrpSpPr/>
        <p:nvPr/>
      </p:nvGrpSpPr>
      <p:grpSpPr>
        <a:xfrm>
          <a:off x="0" y="0"/>
          <a:ext cx="0" cy="0"/>
          <a:chOff x="0" y="0"/>
          <a:chExt cx="0" cy="0"/>
        </a:xfrm>
      </p:grpSpPr>
      <p:pic>
        <p:nvPicPr>
          <p:cNvPr id="573" name="Google Shape;573;p73"/>
          <p:cNvPicPr preferRelativeResize="0"/>
          <p:nvPr/>
        </p:nvPicPr>
        <p:blipFill>
          <a:blip r:embed="rId2">
            <a:alphaModFix/>
          </a:blip>
          <a:stretch>
            <a:fillRect/>
          </a:stretch>
        </p:blipFill>
        <p:spPr>
          <a:xfrm>
            <a:off x="0" y="352047"/>
            <a:ext cx="9144000" cy="4791456"/>
          </a:xfrm>
          <a:prstGeom prst="rect">
            <a:avLst/>
          </a:prstGeom>
          <a:noFill/>
          <a:ln>
            <a:noFill/>
          </a:ln>
        </p:spPr>
      </p:pic>
      <p:sp>
        <p:nvSpPr>
          <p:cNvPr id="574" name="Google Shape;574;p73"/>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0"/>
              </a:spcBef>
              <a:spcAft>
                <a:spcPts val="0"/>
              </a:spcAft>
              <a:buClr>
                <a:schemeClr val="accent1"/>
              </a:buClr>
              <a:buSzPts val="1000"/>
              <a:buChar char="○"/>
              <a:defRPr b="1" sz="1000">
                <a:solidFill>
                  <a:schemeClr val="accent1"/>
                </a:solidFill>
              </a:defRPr>
            </a:lvl2pPr>
            <a:lvl3pPr indent="-292100" lvl="2" marL="1371600" rtl="0">
              <a:spcBef>
                <a:spcPts val="0"/>
              </a:spcBef>
              <a:spcAft>
                <a:spcPts val="0"/>
              </a:spcAft>
              <a:buClr>
                <a:schemeClr val="accent1"/>
              </a:buClr>
              <a:buSzPts val="1000"/>
              <a:buChar char="■"/>
              <a:defRPr b="1" sz="1000">
                <a:solidFill>
                  <a:schemeClr val="accent1"/>
                </a:solidFill>
              </a:defRPr>
            </a:lvl3pPr>
            <a:lvl4pPr indent="-292100" lvl="3" marL="1828800" rtl="0">
              <a:spcBef>
                <a:spcPts val="0"/>
              </a:spcBef>
              <a:spcAft>
                <a:spcPts val="0"/>
              </a:spcAft>
              <a:buClr>
                <a:schemeClr val="accent1"/>
              </a:buClr>
              <a:buSzPts val="1000"/>
              <a:buChar char="●"/>
              <a:defRPr b="1" sz="1000">
                <a:solidFill>
                  <a:schemeClr val="accent1"/>
                </a:solidFill>
              </a:defRPr>
            </a:lvl4pPr>
            <a:lvl5pPr indent="-292100" lvl="4" marL="2286000" rtl="0">
              <a:spcBef>
                <a:spcPts val="0"/>
              </a:spcBef>
              <a:spcAft>
                <a:spcPts val="0"/>
              </a:spcAft>
              <a:buClr>
                <a:schemeClr val="accent1"/>
              </a:buClr>
              <a:buSzPts val="1000"/>
              <a:buChar char="○"/>
              <a:defRPr b="1" sz="1000">
                <a:solidFill>
                  <a:schemeClr val="accent1"/>
                </a:solidFill>
              </a:defRPr>
            </a:lvl5pPr>
            <a:lvl6pPr indent="-292100" lvl="5" marL="2743200" rtl="0">
              <a:spcBef>
                <a:spcPts val="0"/>
              </a:spcBef>
              <a:spcAft>
                <a:spcPts val="0"/>
              </a:spcAft>
              <a:buClr>
                <a:schemeClr val="accent1"/>
              </a:buClr>
              <a:buSzPts val="1000"/>
              <a:buChar char="■"/>
              <a:defRPr b="1" sz="1000">
                <a:solidFill>
                  <a:schemeClr val="accent1"/>
                </a:solidFill>
              </a:defRPr>
            </a:lvl6pPr>
            <a:lvl7pPr indent="-292100" lvl="6" marL="3200400" rtl="0">
              <a:spcBef>
                <a:spcPts val="0"/>
              </a:spcBef>
              <a:spcAft>
                <a:spcPts val="0"/>
              </a:spcAft>
              <a:buClr>
                <a:schemeClr val="accent1"/>
              </a:buClr>
              <a:buSzPts val="1000"/>
              <a:buChar char="●"/>
              <a:defRPr b="1" sz="1000">
                <a:solidFill>
                  <a:schemeClr val="accent1"/>
                </a:solidFill>
              </a:defRPr>
            </a:lvl7pPr>
            <a:lvl8pPr indent="-292100" lvl="7" marL="3657600" rtl="0">
              <a:spcBef>
                <a:spcPts val="0"/>
              </a:spcBef>
              <a:spcAft>
                <a:spcPts val="0"/>
              </a:spcAft>
              <a:buClr>
                <a:schemeClr val="accent1"/>
              </a:buClr>
              <a:buSzPts val="1000"/>
              <a:buChar char="○"/>
              <a:defRPr b="1" sz="1000">
                <a:solidFill>
                  <a:schemeClr val="accent1"/>
                </a:solidFill>
              </a:defRPr>
            </a:lvl8pPr>
            <a:lvl9pPr indent="-292100" lvl="8" marL="4114800" rtl="0">
              <a:spcBef>
                <a:spcPts val="0"/>
              </a:spcBef>
              <a:spcAft>
                <a:spcPts val="0"/>
              </a:spcAft>
              <a:buClr>
                <a:schemeClr val="accent1"/>
              </a:buClr>
              <a:buSzPts val="1000"/>
              <a:buChar char="■"/>
              <a:defRPr b="1" sz="1000">
                <a:solidFill>
                  <a:schemeClr val="accent1"/>
                </a:solidFill>
              </a:defRPr>
            </a:lvl9pPr>
          </a:lstStyle>
          <a:p/>
        </p:txBody>
      </p:sp>
      <p:sp>
        <p:nvSpPr>
          <p:cNvPr id="575" name="Google Shape;575;p73"/>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576" name="Google Shape;576;p73"/>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indent="-304800" lvl="1" marL="914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indent="-304800" lvl="2" marL="1371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indent="-304800" lvl="3" marL="1828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indent="-304800" lvl="4" marL="22860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indent="-304800" lvl="5" marL="2743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indent="-304800" lvl="6" marL="3200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indent="-304800" lvl="7" marL="3657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indent="-304800" lvl="8" marL="411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p:txBody>
      </p:sp>
      <p:pic>
        <p:nvPicPr>
          <p:cNvPr id="577" name="Google Shape;577;p73"/>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578" name="Google Shape;578;p7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579" name="Shape 579"/>
        <p:cNvGrpSpPr/>
        <p:nvPr/>
      </p:nvGrpSpPr>
      <p:grpSpPr>
        <a:xfrm>
          <a:off x="0" y="0"/>
          <a:ext cx="0" cy="0"/>
          <a:chOff x="0" y="0"/>
          <a:chExt cx="0" cy="0"/>
        </a:xfrm>
      </p:grpSpPr>
      <p:sp>
        <p:nvSpPr>
          <p:cNvPr id="580" name="Google Shape;580;p74"/>
          <p:cNvSpPr txBox="1"/>
          <p:nvPr>
            <p:ph type="title"/>
          </p:nvPr>
        </p:nvSpPr>
        <p:spPr>
          <a:xfrm>
            <a:off x="545750" y="2252550"/>
            <a:ext cx="4026300" cy="63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sz="3600">
                <a:latin typeface="Montserrat"/>
                <a:ea typeface="Montserrat"/>
                <a:cs typeface="Montserrat"/>
                <a:sym typeface="Montserrat"/>
              </a:defRPr>
            </a:lvl2pPr>
            <a:lvl3pPr lvl="2" rtl="0">
              <a:spcBef>
                <a:spcPts val="0"/>
              </a:spcBef>
              <a:spcAft>
                <a:spcPts val="0"/>
              </a:spcAft>
              <a:buNone/>
              <a:defRPr sz="3600">
                <a:latin typeface="Montserrat"/>
                <a:ea typeface="Montserrat"/>
                <a:cs typeface="Montserrat"/>
                <a:sym typeface="Montserrat"/>
              </a:defRPr>
            </a:lvl3pPr>
            <a:lvl4pPr lvl="3" rtl="0">
              <a:spcBef>
                <a:spcPts val="0"/>
              </a:spcBef>
              <a:spcAft>
                <a:spcPts val="0"/>
              </a:spcAft>
              <a:buNone/>
              <a:defRPr sz="3600">
                <a:latin typeface="Montserrat"/>
                <a:ea typeface="Montserrat"/>
                <a:cs typeface="Montserrat"/>
                <a:sym typeface="Montserrat"/>
              </a:defRPr>
            </a:lvl4pPr>
            <a:lvl5pPr lvl="4" rtl="0">
              <a:spcBef>
                <a:spcPts val="0"/>
              </a:spcBef>
              <a:spcAft>
                <a:spcPts val="0"/>
              </a:spcAft>
              <a:buNone/>
              <a:defRPr sz="3600">
                <a:latin typeface="Montserrat"/>
                <a:ea typeface="Montserrat"/>
                <a:cs typeface="Montserrat"/>
                <a:sym typeface="Montserrat"/>
              </a:defRPr>
            </a:lvl5pPr>
            <a:lvl6pPr lvl="5" rtl="0">
              <a:spcBef>
                <a:spcPts val="0"/>
              </a:spcBef>
              <a:spcAft>
                <a:spcPts val="0"/>
              </a:spcAft>
              <a:buNone/>
              <a:defRPr sz="3600">
                <a:latin typeface="Montserrat"/>
                <a:ea typeface="Montserrat"/>
                <a:cs typeface="Montserrat"/>
                <a:sym typeface="Montserrat"/>
              </a:defRPr>
            </a:lvl6pPr>
            <a:lvl7pPr lvl="6" rtl="0">
              <a:spcBef>
                <a:spcPts val="0"/>
              </a:spcBef>
              <a:spcAft>
                <a:spcPts val="0"/>
              </a:spcAft>
              <a:buNone/>
              <a:defRPr sz="3600">
                <a:latin typeface="Montserrat"/>
                <a:ea typeface="Montserrat"/>
                <a:cs typeface="Montserrat"/>
                <a:sym typeface="Montserrat"/>
              </a:defRPr>
            </a:lvl7pPr>
            <a:lvl8pPr lvl="7" rtl="0">
              <a:spcBef>
                <a:spcPts val="0"/>
              </a:spcBef>
              <a:spcAft>
                <a:spcPts val="0"/>
              </a:spcAft>
              <a:buNone/>
              <a:defRPr sz="3600">
                <a:latin typeface="Montserrat"/>
                <a:ea typeface="Montserrat"/>
                <a:cs typeface="Montserrat"/>
                <a:sym typeface="Montserrat"/>
              </a:defRPr>
            </a:lvl8pPr>
            <a:lvl9pPr lvl="8" rtl="0">
              <a:spcBef>
                <a:spcPts val="0"/>
              </a:spcBef>
              <a:spcAft>
                <a:spcPts val="0"/>
              </a:spcAft>
              <a:buNone/>
              <a:defRPr sz="3600">
                <a:latin typeface="Montserrat"/>
                <a:ea typeface="Montserrat"/>
                <a:cs typeface="Montserrat"/>
                <a:sym typeface="Montserrat"/>
              </a:defRPr>
            </a:lvl9pPr>
          </a:lstStyle>
          <a:p/>
        </p:txBody>
      </p:sp>
      <p:sp>
        <p:nvSpPr>
          <p:cNvPr id="581" name="Google Shape;581;p7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82" name="Google Shape;582;p7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583" name="Shape 583"/>
        <p:cNvGrpSpPr/>
        <p:nvPr/>
      </p:nvGrpSpPr>
      <p:grpSpPr>
        <a:xfrm>
          <a:off x="0" y="0"/>
          <a:ext cx="0" cy="0"/>
          <a:chOff x="0" y="0"/>
          <a:chExt cx="0" cy="0"/>
        </a:xfrm>
      </p:grpSpPr>
      <p:pic>
        <p:nvPicPr>
          <p:cNvPr id="584" name="Google Shape;584;p75"/>
          <p:cNvPicPr preferRelativeResize="0"/>
          <p:nvPr/>
        </p:nvPicPr>
        <p:blipFill rotWithShape="1">
          <a:blip r:embed="rId2">
            <a:alphaModFix/>
          </a:blip>
          <a:srcRect b="0" l="0" r="7019" t="0"/>
          <a:stretch/>
        </p:blipFill>
        <p:spPr>
          <a:xfrm>
            <a:off x="3644751" y="0"/>
            <a:ext cx="5499249" cy="5143501"/>
          </a:xfrm>
          <a:prstGeom prst="rect">
            <a:avLst/>
          </a:prstGeom>
          <a:noFill/>
          <a:ln>
            <a:noFill/>
          </a:ln>
        </p:spPr>
      </p:pic>
      <p:sp>
        <p:nvSpPr>
          <p:cNvPr id="585" name="Google Shape;585;p75"/>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1pPr>
            <a:lvl2pPr indent="-317500" lvl="1" marL="9144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9pPr>
          </a:lstStyle>
          <a:p/>
        </p:txBody>
      </p:sp>
      <p:sp>
        <p:nvSpPr>
          <p:cNvPr id="586" name="Google Shape;586;p75"/>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587" name="Google Shape;587;p7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88" name="Google Shape;588;p7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589" name="Shape 589"/>
        <p:cNvGrpSpPr/>
        <p:nvPr/>
      </p:nvGrpSpPr>
      <p:grpSpPr>
        <a:xfrm>
          <a:off x="0" y="0"/>
          <a:ext cx="0" cy="0"/>
          <a:chOff x="0" y="0"/>
          <a:chExt cx="0" cy="0"/>
        </a:xfrm>
      </p:grpSpPr>
      <p:sp>
        <p:nvSpPr>
          <p:cNvPr id="590" name="Google Shape;590;p76"/>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1pPr>
            <a:lvl2pPr indent="-317500" lvl="1" marL="9144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2pPr>
            <a:lvl3pPr indent="-317500" lvl="2" marL="13716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3pPr>
            <a:lvl4pPr indent="-317500" lvl="3" marL="18288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4pPr>
            <a:lvl5pPr indent="-317500" lvl="4" marL="22860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5pPr>
            <a:lvl6pPr indent="-317500" lvl="5" marL="27432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6pPr>
            <a:lvl7pPr indent="-317500" lvl="6" marL="32004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7pPr>
            <a:lvl8pPr indent="-317500" lvl="7" marL="36576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8pPr>
            <a:lvl9pPr indent="-317500" lvl="8" marL="41148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9pPr>
          </a:lstStyle>
          <a:p/>
        </p:txBody>
      </p:sp>
      <p:sp>
        <p:nvSpPr>
          <p:cNvPr id="591" name="Google Shape;591;p76"/>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1800">
                <a:solidFill>
                  <a:schemeClr val="accent1"/>
                </a:solidFill>
                <a:latin typeface="Montserrat"/>
                <a:ea typeface="Montserrat"/>
                <a:cs typeface="Montserrat"/>
                <a:sym typeface="Montserrat"/>
              </a:defRPr>
            </a:lvl1pPr>
            <a:lvl2pPr lvl="1" rtl="0">
              <a:spcBef>
                <a:spcPts val="0"/>
              </a:spcBef>
              <a:spcAft>
                <a:spcPts val="0"/>
              </a:spcAft>
              <a:buNone/>
              <a:defRPr b="1" sz="1800">
                <a:solidFill>
                  <a:schemeClr val="accent1"/>
                </a:solidFill>
                <a:latin typeface="Montserrat"/>
                <a:ea typeface="Montserrat"/>
                <a:cs typeface="Montserrat"/>
                <a:sym typeface="Montserrat"/>
              </a:defRPr>
            </a:lvl2pPr>
            <a:lvl3pPr lvl="2" rtl="0">
              <a:spcBef>
                <a:spcPts val="0"/>
              </a:spcBef>
              <a:spcAft>
                <a:spcPts val="0"/>
              </a:spcAft>
              <a:buNone/>
              <a:defRPr b="1" sz="1800">
                <a:solidFill>
                  <a:schemeClr val="accent1"/>
                </a:solidFill>
                <a:latin typeface="Montserrat"/>
                <a:ea typeface="Montserrat"/>
                <a:cs typeface="Montserrat"/>
                <a:sym typeface="Montserrat"/>
              </a:defRPr>
            </a:lvl3pPr>
            <a:lvl4pPr lvl="3" rtl="0">
              <a:spcBef>
                <a:spcPts val="0"/>
              </a:spcBef>
              <a:spcAft>
                <a:spcPts val="0"/>
              </a:spcAft>
              <a:buNone/>
              <a:defRPr b="1" sz="1800">
                <a:solidFill>
                  <a:schemeClr val="accent1"/>
                </a:solidFill>
                <a:latin typeface="Montserrat"/>
                <a:ea typeface="Montserrat"/>
                <a:cs typeface="Montserrat"/>
                <a:sym typeface="Montserrat"/>
              </a:defRPr>
            </a:lvl4pPr>
            <a:lvl5pPr lvl="4" rtl="0">
              <a:spcBef>
                <a:spcPts val="0"/>
              </a:spcBef>
              <a:spcAft>
                <a:spcPts val="0"/>
              </a:spcAft>
              <a:buNone/>
              <a:defRPr b="1" sz="1800">
                <a:solidFill>
                  <a:schemeClr val="accent1"/>
                </a:solidFill>
                <a:latin typeface="Montserrat"/>
                <a:ea typeface="Montserrat"/>
                <a:cs typeface="Montserrat"/>
                <a:sym typeface="Montserrat"/>
              </a:defRPr>
            </a:lvl5pPr>
            <a:lvl6pPr lvl="5" rtl="0">
              <a:spcBef>
                <a:spcPts val="0"/>
              </a:spcBef>
              <a:spcAft>
                <a:spcPts val="0"/>
              </a:spcAft>
              <a:buNone/>
              <a:defRPr b="1" sz="1800">
                <a:solidFill>
                  <a:schemeClr val="accent1"/>
                </a:solidFill>
                <a:latin typeface="Montserrat"/>
                <a:ea typeface="Montserrat"/>
                <a:cs typeface="Montserrat"/>
                <a:sym typeface="Montserrat"/>
              </a:defRPr>
            </a:lvl6pPr>
            <a:lvl7pPr lvl="6" rtl="0">
              <a:spcBef>
                <a:spcPts val="0"/>
              </a:spcBef>
              <a:spcAft>
                <a:spcPts val="0"/>
              </a:spcAft>
              <a:buNone/>
              <a:defRPr b="1" sz="1800">
                <a:solidFill>
                  <a:schemeClr val="accent1"/>
                </a:solidFill>
                <a:latin typeface="Montserrat"/>
                <a:ea typeface="Montserrat"/>
                <a:cs typeface="Montserrat"/>
                <a:sym typeface="Montserrat"/>
              </a:defRPr>
            </a:lvl7pPr>
            <a:lvl8pPr lvl="7" rtl="0">
              <a:spcBef>
                <a:spcPts val="0"/>
              </a:spcBef>
              <a:spcAft>
                <a:spcPts val="0"/>
              </a:spcAft>
              <a:buNone/>
              <a:defRPr b="1" sz="1800">
                <a:solidFill>
                  <a:schemeClr val="accent1"/>
                </a:solidFill>
                <a:latin typeface="Montserrat"/>
                <a:ea typeface="Montserrat"/>
                <a:cs typeface="Montserrat"/>
                <a:sym typeface="Montserrat"/>
              </a:defRPr>
            </a:lvl8pPr>
            <a:lvl9pPr lvl="8" rtl="0">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592" name="Google Shape;592;p7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593" name="Google Shape;593;p7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594" name="Shape 594"/>
        <p:cNvGrpSpPr/>
        <p:nvPr/>
      </p:nvGrpSpPr>
      <p:grpSpPr>
        <a:xfrm>
          <a:off x="0" y="0"/>
          <a:ext cx="0" cy="0"/>
          <a:chOff x="0" y="0"/>
          <a:chExt cx="0" cy="0"/>
        </a:xfrm>
      </p:grpSpPr>
      <p:cxnSp>
        <p:nvCxnSpPr>
          <p:cNvPr id="595" name="Google Shape;595;p77"/>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77"/>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597" name="Google Shape;597;p77"/>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77"/>
          <p:cNvCxnSpPr/>
          <p:nvPr/>
        </p:nvCxnSpPr>
        <p:spPr>
          <a:xfrm flipH="1">
            <a:off x="1947000" y="2433988"/>
            <a:ext cx="14400" cy="23028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77"/>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600" name="Google Shape;600;p77"/>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77"/>
          <p:cNvCxnSpPr/>
          <p:nvPr/>
        </p:nvCxnSpPr>
        <p:spPr>
          <a:xfrm>
            <a:off x="5439975" y="1220375"/>
            <a:ext cx="0" cy="3526800"/>
          </a:xfrm>
          <a:prstGeom prst="straightConnector1">
            <a:avLst/>
          </a:prstGeom>
          <a:noFill/>
          <a:ln cap="flat" cmpd="sng" w="9525">
            <a:solidFill>
              <a:schemeClr val="dk2"/>
            </a:solidFill>
            <a:prstDash val="solid"/>
            <a:round/>
            <a:headEnd len="med" w="med" type="none"/>
            <a:tailEnd len="med" w="med" type="triangle"/>
          </a:ln>
        </p:spPr>
      </p:cxnSp>
      <p:pic>
        <p:nvPicPr>
          <p:cNvPr id="602" name="Google Shape;602;p77"/>
          <p:cNvPicPr preferRelativeResize="0"/>
          <p:nvPr/>
        </p:nvPicPr>
        <p:blipFill rotWithShape="1">
          <a:blip r:embed="rId2">
            <a:alphaModFix/>
          </a:blip>
          <a:srcRect b="0" l="0" r="0" t="0"/>
          <a:stretch/>
        </p:blipFill>
        <p:spPr>
          <a:xfrm>
            <a:off x="420702" y="505000"/>
            <a:ext cx="1410626" cy="1410626"/>
          </a:xfrm>
          <a:prstGeom prst="rect">
            <a:avLst/>
          </a:prstGeom>
          <a:noFill/>
          <a:ln>
            <a:noFill/>
          </a:ln>
        </p:spPr>
      </p:pic>
      <p:sp>
        <p:nvSpPr>
          <p:cNvPr id="603" name="Google Shape;603;p77"/>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7"/>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7"/>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7"/>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7"/>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7"/>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609" name="Google Shape;609;p7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610" name="Google Shape;610;p7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611" name="Shape 611"/>
        <p:cNvGrpSpPr/>
        <p:nvPr/>
      </p:nvGrpSpPr>
      <p:grpSpPr>
        <a:xfrm>
          <a:off x="0" y="0"/>
          <a:ext cx="0" cy="0"/>
          <a:chOff x="0" y="0"/>
          <a:chExt cx="0" cy="0"/>
        </a:xfrm>
      </p:grpSpPr>
      <p:cxnSp>
        <p:nvCxnSpPr>
          <p:cNvPr id="612" name="Google Shape;612;p78"/>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78"/>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78"/>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78"/>
          <p:cNvCxnSpPr/>
          <p:nvPr/>
        </p:nvCxnSpPr>
        <p:spPr>
          <a:xfrm>
            <a:off x="1947000" y="1485775"/>
            <a:ext cx="0" cy="3251100"/>
          </a:xfrm>
          <a:prstGeom prst="straightConnector1">
            <a:avLst/>
          </a:prstGeom>
          <a:noFill/>
          <a:ln cap="flat" cmpd="sng" w="9525">
            <a:solidFill>
              <a:schemeClr val="dk2"/>
            </a:solidFill>
            <a:prstDash val="solid"/>
            <a:round/>
            <a:headEnd len="med" w="med" type="none"/>
            <a:tailEnd len="med" w="med" type="triangle"/>
          </a:ln>
        </p:spPr>
      </p:cxnSp>
      <p:cxnSp>
        <p:nvCxnSpPr>
          <p:cNvPr id="616" name="Google Shape;616;p78"/>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617" name="Google Shape;617;p78"/>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618" name="Google Shape;618;p78"/>
          <p:cNvCxnSpPr/>
          <p:nvPr/>
        </p:nvCxnSpPr>
        <p:spPr>
          <a:xfrm>
            <a:off x="5440125" y="1256275"/>
            <a:ext cx="0" cy="2682600"/>
          </a:xfrm>
          <a:prstGeom prst="straightConnector1">
            <a:avLst/>
          </a:prstGeom>
          <a:noFill/>
          <a:ln cap="flat" cmpd="sng" w="9525">
            <a:solidFill>
              <a:schemeClr val="dk2"/>
            </a:solidFill>
            <a:prstDash val="solid"/>
            <a:round/>
            <a:headEnd len="med" w="med" type="none"/>
            <a:tailEnd len="med" w="med" type="triangle"/>
          </a:ln>
        </p:spPr>
      </p:cxnSp>
      <p:sp>
        <p:nvSpPr>
          <p:cNvPr id="619" name="Google Shape;619;p78"/>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8"/>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8"/>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8"/>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8"/>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8"/>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625" name="Google Shape;625;p7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626" name="Google Shape;626;p7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627" name="Shape 627"/>
        <p:cNvGrpSpPr/>
        <p:nvPr/>
      </p:nvGrpSpPr>
      <p:grpSpPr>
        <a:xfrm>
          <a:off x="0" y="0"/>
          <a:ext cx="0" cy="0"/>
          <a:chOff x="0" y="0"/>
          <a:chExt cx="0" cy="0"/>
        </a:xfrm>
      </p:grpSpPr>
      <p:pic>
        <p:nvPicPr>
          <p:cNvPr id="628" name="Google Shape;628;p79"/>
          <p:cNvPicPr preferRelativeResize="0"/>
          <p:nvPr/>
        </p:nvPicPr>
        <p:blipFill rotWithShape="1">
          <a:blip r:embed="rId2">
            <a:alphaModFix/>
          </a:blip>
          <a:srcRect b="0" l="0" r="6994" t="0"/>
          <a:stretch/>
        </p:blipFill>
        <p:spPr>
          <a:xfrm>
            <a:off x="3645800" y="0"/>
            <a:ext cx="5499249" cy="5141698"/>
          </a:xfrm>
          <a:prstGeom prst="rect">
            <a:avLst/>
          </a:prstGeom>
          <a:noFill/>
          <a:ln>
            <a:noFill/>
          </a:ln>
        </p:spPr>
      </p:pic>
      <p:sp>
        <p:nvSpPr>
          <p:cNvPr id="629" name="Google Shape;629;p79"/>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630" name="Google Shape;630;p79"/>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631" name="Google Shape;631;p7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632" name="Google Shape;632;p7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633" name="Shape 633"/>
        <p:cNvGrpSpPr/>
        <p:nvPr/>
      </p:nvGrpSpPr>
      <p:grpSpPr>
        <a:xfrm>
          <a:off x="0" y="0"/>
          <a:ext cx="0" cy="0"/>
          <a:chOff x="0" y="0"/>
          <a:chExt cx="0" cy="0"/>
        </a:xfrm>
      </p:grpSpPr>
      <p:sp>
        <p:nvSpPr>
          <p:cNvPr id="634" name="Google Shape;634;p80"/>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80"/>
          <p:cNvPicPr preferRelativeResize="0"/>
          <p:nvPr/>
        </p:nvPicPr>
        <p:blipFill rotWithShape="1">
          <a:blip r:embed="rId2">
            <a:alphaModFix/>
          </a:blip>
          <a:srcRect b="19" l="0" r="0" t="19"/>
          <a:stretch/>
        </p:blipFill>
        <p:spPr>
          <a:xfrm>
            <a:off x="0" y="-7175"/>
            <a:ext cx="5924925" cy="5150674"/>
          </a:xfrm>
          <a:prstGeom prst="rect">
            <a:avLst/>
          </a:prstGeom>
          <a:noFill/>
          <a:ln>
            <a:noFill/>
          </a:ln>
        </p:spPr>
      </p:pic>
      <p:pic>
        <p:nvPicPr>
          <p:cNvPr id="636" name="Google Shape;636;p80"/>
          <p:cNvPicPr preferRelativeResize="0"/>
          <p:nvPr/>
        </p:nvPicPr>
        <p:blipFill rotWithShape="1">
          <a:blip r:embed="rId3">
            <a:alphaModFix/>
          </a:blip>
          <a:srcRect b="0" l="0" r="6994" t="0"/>
          <a:stretch/>
        </p:blipFill>
        <p:spPr>
          <a:xfrm>
            <a:off x="3644750" y="-7050"/>
            <a:ext cx="5508874" cy="5150701"/>
          </a:xfrm>
          <a:prstGeom prst="rect">
            <a:avLst/>
          </a:prstGeom>
          <a:noFill/>
          <a:ln>
            <a:noFill/>
          </a:ln>
        </p:spPr>
      </p:pic>
      <p:sp>
        <p:nvSpPr>
          <p:cNvPr id="637" name="Google Shape;637;p80"/>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lt1"/>
                </a:solidFill>
                <a:latin typeface="Montserrat"/>
                <a:ea typeface="Montserrat"/>
                <a:cs typeface="Montserrat"/>
                <a:sym typeface="Montserrat"/>
              </a:defRPr>
            </a:lvl1pPr>
            <a:lvl2pPr lvl="1" rtl="0">
              <a:spcBef>
                <a:spcPts val="0"/>
              </a:spcBef>
              <a:spcAft>
                <a:spcPts val="0"/>
              </a:spcAft>
              <a:buNone/>
              <a:defRPr b="1" sz="3600">
                <a:solidFill>
                  <a:schemeClr val="lt1"/>
                </a:solidFill>
                <a:latin typeface="Montserrat"/>
                <a:ea typeface="Montserrat"/>
                <a:cs typeface="Montserrat"/>
                <a:sym typeface="Montserrat"/>
              </a:defRPr>
            </a:lvl2pPr>
            <a:lvl3pPr lvl="2" rtl="0">
              <a:spcBef>
                <a:spcPts val="0"/>
              </a:spcBef>
              <a:spcAft>
                <a:spcPts val="0"/>
              </a:spcAft>
              <a:buNone/>
              <a:defRPr b="1" sz="3600">
                <a:solidFill>
                  <a:schemeClr val="lt1"/>
                </a:solidFill>
                <a:latin typeface="Montserrat"/>
                <a:ea typeface="Montserrat"/>
                <a:cs typeface="Montserrat"/>
                <a:sym typeface="Montserrat"/>
              </a:defRPr>
            </a:lvl3pPr>
            <a:lvl4pPr lvl="3" rtl="0">
              <a:spcBef>
                <a:spcPts val="0"/>
              </a:spcBef>
              <a:spcAft>
                <a:spcPts val="0"/>
              </a:spcAft>
              <a:buNone/>
              <a:defRPr b="1" sz="3600">
                <a:solidFill>
                  <a:schemeClr val="lt1"/>
                </a:solidFill>
                <a:latin typeface="Montserrat"/>
                <a:ea typeface="Montserrat"/>
                <a:cs typeface="Montserrat"/>
                <a:sym typeface="Montserrat"/>
              </a:defRPr>
            </a:lvl4pPr>
            <a:lvl5pPr lvl="4" rtl="0">
              <a:spcBef>
                <a:spcPts val="0"/>
              </a:spcBef>
              <a:spcAft>
                <a:spcPts val="0"/>
              </a:spcAft>
              <a:buNone/>
              <a:defRPr b="1" sz="3600">
                <a:solidFill>
                  <a:schemeClr val="lt1"/>
                </a:solidFill>
                <a:latin typeface="Montserrat"/>
                <a:ea typeface="Montserrat"/>
                <a:cs typeface="Montserrat"/>
                <a:sym typeface="Montserrat"/>
              </a:defRPr>
            </a:lvl5pPr>
            <a:lvl6pPr lvl="5" rtl="0">
              <a:spcBef>
                <a:spcPts val="0"/>
              </a:spcBef>
              <a:spcAft>
                <a:spcPts val="0"/>
              </a:spcAft>
              <a:buNone/>
              <a:defRPr b="1" sz="3600">
                <a:solidFill>
                  <a:schemeClr val="lt1"/>
                </a:solidFill>
                <a:latin typeface="Montserrat"/>
                <a:ea typeface="Montserrat"/>
                <a:cs typeface="Montserrat"/>
                <a:sym typeface="Montserrat"/>
              </a:defRPr>
            </a:lvl6pPr>
            <a:lvl7pPr lvl="6" rtl="0">
              <a:spcBef>
                <a:spcPts val="0"/>
              </a:spcBef>
              <a:spcAft>
                <a:spcPts val="0"/>
              </a:spcAft>
              <a:buNone/>
              <a:defRPr b="1" sz="3600">
                <a:solidFill>
                  <a:schemeClr val="lt1"/>
                </a:solidFill>
                <a:latin typeface="Montserrat"/>
                <a:ea typeface="Montserrat"/>
                <a:cs typeface="Montserrat"/>
                <a:sym typeface="Montserrat"/>
              </a:defRPr>
            </a:lvl7pPr>
            <a:lvl8pPr lvl="7" rtl="0">
              <a:spcBef>
                <a:spcPts val="0"/>
              </a:spcBef>
              <a:spcAft>
                <a:spcPts val="0"/>
              </a:spcAft>
              <a:buNone/>
              <a:defRPr b="1" sz="3600">
                <a:solidFill>
                  <a:schemeClr val="lt1"/>
                </a:solidFill>
                <a:latin typeface="Montserrat"/>
                <a:ea typeface="Montserrat"/>
                <a:cs typeface="Montserrat"/>
                <a:sym typeface="Montserrat"/>
              </a:defRPr>
            </a:lvl8pPr>
            <a:lvl9pPr lvl="8" rtl="0">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638" name="Google Shape;638;p80"/>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639" name="Google Shape;639;p8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640" name="Google Shape;640;p80"/>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641" name="Shape 641"/>
        <p:cNvGrpSpPr/>
        <p:nvPr/>
      </p:nvGrpSpPr>
      <p:grpSpPr>
        <a:xfrm>
          <a:off x="0" y="0"/>
          <a:ext cx="0" cy="0"/>
          <a:chOff x="0" y="0"/>
          <a:chExt cx="0" cy="0"/>
        </a:xfrm>
      </p:grpSpPr>
      <p:pic>
        <p:nvPicPr>
          <p:cNvPr id="642" name="Google Shape;642;p81"/>
          <p:cNvPicPr preferRelativeResize="0"/>
          <p:nvPr/>
        </p:nvPicPr>
        <p:blipFill rotWithShape="1">
          <a:blip r:embed="rId2">
            <a:alphaModFix/>
          </a:blip>
          <a:srcRect b="0" l="9" r="19" t="0"/>
          <a:stretch/>
        </p:blipFill>
        <p:spPr>
          <a:xfrm>
            <a:off x="0" y="-3"/>
            <a:ext cx="9143995" cy="5145786"/>
          </a:xfrm>
          <a:prstGeom prst="rect">
            <a:avLst/>
          </a:prstGeom>
          <a:noFill/>
          <a:ln>
            <a:noFill/>
          </a:ln>
        </p:spPr>
      </p:pic>
      <p:sp>
        <p:nvSpPr>
          <p:cNvPr id="643" name="Google Shape;643;p81"/>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644" name="Google Shape;644;p81"/>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1pPr>
            <a:lvl2pPr indent="-304800" lvl="1" marL="914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2pPr>
            <a:lvl3pPr indent="-304800" lvl="2" marL="1371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3pPr>
            <a:lvl4pPr indent="-304800" lvl="3" marL="1828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4pPr>
            <a:lvl5pPr indent="-304800" lvl="4" marL="22860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5pPr>
            <a:lvl6pPr indent="-304800" lvl="5" marL="2743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6pPr>
            <a:lvl7pPr indent="-304800" lvl="6" marL="3200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7pPr>
            <a:lvl8pPr indent="-304800" lvl="7" marL="3657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8pPr>
            <a:lvl9pPr indent="-304800" lvl="8" marL="411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pic>
        <p:nvPicPr>
          <p:cNvPr id="645" name="Google Shape;645;p81"/>
          <p:cNvPicPr preferRelativeResize="0"/>
          <p:nvPr/>
        </p:nvPicPr>
        <p:blipFill>
          <a:blip r:embed="rId3">
            <a:alphaModFix/>
          </a:blip>
          <a:stretch>
            <a:fillRect/>
          </a:stretch>
        </p:blipFill>
        <p:spPr>
          <a:xfrm>
            <a:off x="5677325" y="4069750"/>
            <a:ext cx="1923299" cy="568762"/>
          </a:xfrm>
          <a:prstGeom prst="rect">
            <a:avLst/>
          </a:prstGeom>
          <a:noFill/>
          <a:ln>
            <a:noFill/>
          </a:ln>
        </p:spPr>
      </p:pic>
      <p:sp>
        <p:nvSpPr>
          <p:cNvPr id="646" name="Google Shape;646;p8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649" name="Shape 649"/>
        <p:cNvGrpSpPr/>
        <p:nvPr/>
      </p:nvGrpSpPr>
      <p:grpSpPr>
        <a:xfrm>
          <a:off x="0" y="0"/>
          <a:ext cx="0" cy="0"/>
          <a:chOff x="0" y="0"/>
          <a:chExt cx="0" cy="0"/>
        </a:xfrm>
      </p:grpSpPr>
      <p:pic>
        <p:nvPicPr>
          <p:cNvPr id="650" name="Google Shape;650;p83"/>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651" name="Google Shape;651;p83"/>
          <p:cNvPicPr preferRelativeResize="0"/>
          <p:nvPr/>
        </p:nvPicPr>
        <p:blipFill rotWithShape="1">
          <a:blip r:embed="rId3">
            <a:alphaModFix/>
          </a:blip>
          <a:srcRect b="30793" l="28213" r="28400" t="26017"/>
          <a:stretch/>
        </p:blipFill>
        <p:spPr>
          <a:xfrm>
            <a:off x="6354825" y="1435450"/>
            <a:ext cx="2262882" cy="2252682"/>
          </a:xfrm>
          <a:prstGeom prst="rect">
            <a:avLst/>
          </a:prstGeom>
          <a:noFill/>
          <a:ln>
            <a:noFill/>
          </a:ln>
        </p:spPr>
      </p:pic>
      <p:pic>
        <p:nvPicPr>
          <p:cNvPr id="652" name="Google Shape;652;p83"/>
          <p:cNvPicPr preferRelativeResize="0"/>
          <p:nvPr/>
        </p:nvPicPr>
        <p:blipFill>
          <a:blip r:embed="rId4">
            <a:alphaModFix/>
          </a:blip>
          <a:stretch>
            <a:fillRect/>
          </a:stretch>
        </p:blipFill>
        <p:spPr>
          <a:xfrm>
            <a:off x="536477" y="299138"/>
            <a:ext cx="1923122" cy="570395"/>
          </a:xfrm>
          <a:prstGeom prst="rect">
            <a:avLst/>
          </a:prstGeom>
          <a:noFill/>
          <a:ln>
            <a:noFill/>
          </a:ln>
        </p:spPr>
      </p:pic>
      <p:sp>
        <p:nvSpPr>
          <p:cNvPr id="653" name="Google Shape;653;p83"/>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654" name="Google Shape;654;p83"/>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655" name="Google Shape;655;p83"/>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400">
                <a:solidFill>
                  <a:schemeClr val="dk2"/>
                </a:solidFill>
                <a:latin typeface="Montserrat"/>
                <a:ea typeface="Montserrat"/>
                <a:cs typeface="Montserrat"/>
                <a:sym typeface="Montserrat"/>
              </a:rPr>
              <a:t>Innovative technology consulting for business.</a:t>
            </a:r>
            <a:endParaRPr b="1" sz="1400">
              <a:solidFill>
                <a:schemeClr val="dk2"/>
              </a:solidFill>
              <a:latin typeface="Montserrat"/>
              <a:ea typeface="Montserrat"/>
              <a:cs typeface="Montserrat"/>
              <a:sym typeface="Montserrat"/>
            </a:endParaRPr>
          </a:p>
        </p:txBody>
      </p:sp>
      <p:pic>
        <p:nvPicPr>
          <p:cNvPr id="656" name="Google Shape;656;p83"/>
          <p:cNvPicPr preferRelativeResize="0"/>
          <p:nvPr/>
        </p:nvPicPr>
        <p:blipFill>
          <a:blip r:embed="rId5">
            <a:alphaModFix/>
          </a:blip>
          <a:stretch>
            <a:fillRect/>
          </a:stretch>
        </p:blipFill>
        <p:spPr>
          <a:xfrm>
            <a:off x="8112825" y="4638500"/>
            <a:ext cx="504972" cy="504972"/>
          </a:xfrm>
          <a:prstGeom prst="rect">
            <a:avLst/>
          </a:prstGeom>
          <a:noFill/>
          <a:ln>
            <a:noFill/>
          </a:ln>
        </p:spPr>
      </p:pic>
      <p:sp>
        <p:nvSpPr>
          <p:cNvPr id="657" name="Google Shape;657;p8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658" name="Google Shape;658;p83"/>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659" name="Shape 659"/>
        <p:cNvGrpSpPr/>
        <p:nvPr/>
      </p:nvGrpSpPr>
      <p:grpSpPr>
        <a:xfrm>
          <a:off x="0" y="0"/>
          <a:ext cx="0" cy="0"/>
          <a:chOff x="0" y="0"/>
          <a:chExt cx="0" cy="0"/>
        </a:xfrm>
      </p:grpSpPr>
      <p:pic>
        <p:nvPicPr>
          <p:cNvPr id="660" name="Google Shape;660;p84"/>
          <p:cNvPicPr preferRelativeResize="0"/>
          <p:nvPr/>
        </p:nvPicPr>
        <p:blipFill>
          <a:blip r:embed="rId2">
            <a:alphaModFix/>
          </a:blip>
          <a:stretch>
            <a:fillRect/>
          </a:stretch>
        </p:blipFill>
        <p:spPr>
          <a:xfrm>
            <a:off x="0" y="4638500"/>
            <a:ext cx="9144000" cy="505000"/>
          </a:xfrm>
          <a:prstGeom prst="rect">
            <a:avLst/>
          </a:prstGeom>
          <a:noFill/>
          <a:ln>
            <a:noFill/>
          </a:ln>
        </p:spPr>
      </p:pic>
      <p:sp>
        <p:nvSpPr>
          <p:cNvPr id="661" name="Google Shape;661;p84"/>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1400">
                <a:solidFill>
                  <a:schemeClr val="dk2"/>
                </a:solidFill>
                <a:latin typeface="Montserrat"/>
                <a:ea typeface="Montserrat"/>
                <a:cs typeface="Montserrat"/>
                <a:sym typeface="Montserrat"/>
              </a:rPr>
              <a:t>Innovative technology consulting for business.</a:t>
            </a:r>
            <a:endParaRPr b="1" sz="1400">
              <a:solidFill>
                <a:schemeClr val="dk2"/>
              </a:solidFill>
              <a:latin typeface="Montserrat"/>
              <a:ea typeface="Montserrat"/>
              <a:cs typeface="Montserrat"/>
              <a:sym typeface="Montserrat"/>
            </a:endParaRPr>
          </a:p>
        </p:txBody>
      </p:sp>
      <p:pic>
        <p:nvPicPr>
          <p:cNvPr id="662" name="Google Shape;662;p84"/>
          <p:cNvPicPr preferRelativeResize="0"/>
          <p:nvPr/>
        </p:nvPicPr>
        <p:blipFill>
          <a:blip r:embed="rId3">
            <a:alphaModFix/>
          </a:blip>
          <a:stretch>
            <a:fillRect/>
          </a:stretch>
        </p:blipFill>
        <p:spPr>
          <a:xfrm>
            <a:off x="6354825" y="1429262"/>
            <a:ext cx="2262884" cy="2265058"/>
          </a:xfrm>
          <a:prstGeom prst="rect">
            <a:avLst/>
          </a:prstGeom>
          <a:noFill/>
          <a:ln>
            <a:noFill/>
          </a:ln>
        </p:spPr>
      </p:pic>
      <p:pic>
        <p:nvPicPr>
          <p:cNvPr id="663" name="Google Shape;663;p84"/>
          <p:cNvPicPr preferRelativeResize="0"/>
          <p:nvPr/>
        </p:nvPicPr>
        <p:blipFill>
          <a:blip r:embed="rId4">
            <a:alphaModFix/>
          </a:blip>
          <a:stretch>
            <a:fillRect/>
          </a:stretch>
        </p:blipFill>
        <p:spPr>
          <a:xfrm>
            <a:off x="536477" y="299138"/>
            <a:ext cx="1923122" cy="570395"/>
          </a:xfrm>
          <a:prstGeom prst="rect">
            <a:avLst/>
          </a:prstGeom>
          <a:noFill/>
          <a:ln>
            <a:noFill/>
          </a:ln>
        </p:spPr>
      </p:pic>
      <p:sp>
        <p:nvSpPr>
          <p:cNvPr id="664" name="Google Shape;664;p8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
        <p:nvSpPr>
          <p:cNvPr id="665" name="Google Shape;665;p84"/>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666" name="Google Shape;666;p84"/>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667" name="Google Shape;667;p84"/>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668" name="Shape 668"/>
        <p:cNvGrpSpPr/>
        <p:nvPr/>
      </p:nvGrpSpPr>
      <p:grpSpPr>
        <a:xfrm>
          <a:off x="0" y="0"/>
          <a:ext cx="0" cy="0"/>
          <a:chOff x="0" y="0"/>
          <a:chExt cx="0" cy="0"/>
        </a:xfrm>
      </p:grpSpPr>
      <p:pic>
        <p:nvPicPr>
          <p:cNvPr id="669" name="Google Shape;669;p85"/>
          <p:cNvPicPr preferRelativeResize="0"/>
          <p:nvPr/>
        </p:nvPicPr>
        <p:blipFill>
          <a:blip r:embed="rId2">
            <a:alphaModFix/>
          </a:blip>
          <a:stretch>
            <a:fillRect/>
          </a:stretch>
        </p:blipFill>
        <p:spPr>
          <a:xfrm>
            <a:off x="0" y="-9"/>
            <a:ext cx="9143515" cy="5144227"/>
          </a:xfrm>
          <a:prstGeom prst="rect">
            <a:avLst/>
          </a:prstGeom>
          <a:noFill/>
          <a:ln>
            <a:noFill/>
          </a:ln>
        </p:spPr>
      </p:pic>
      <p:sp>
        <p:nvSpPr>
          <p:cNvPr id="670" name="Google Shape;670;p85"/>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671" name="Google Shape;671;p85"/>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672" name="Google Shape;672;p85"/>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673" name="Google Shape;673;p85"/>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674" name="Google Shape;674;p85"/>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675" name="Google Shape;675;p85"/>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676" name="Google Shape;676;p85"/>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677" name="Google Shape;677;p85"/>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fr" sz="3600">
                <a:solidFill>
                  <a:schemeClr val="lt1"/>
                </a:solidFill>
                <a:latin typeface="Montserrat"/>
                <a:ea typeface="Montserrat"/>
                <a:cs typeface="Montserrat"/>
                <a:sym typeface="Montserrat"/>
              </a:rPr>
              <a:t>4,000</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Clr>
                <a:schemeClr val="lt2"/>
              </a:buClr>
              <a:buSzPts val="1100"/>
              <a:buFont typeface="Arial"/>
              <a:buNone/>
            </a:pPr>
            <a:r>
              <a:rPr lang="fr" sz="1000">
                <a:solidFill>
                  <a:schemeClr val="lt1"/>
                </a:solidFill>
                <a:latin typeface="Montserrat Medium"/>
                <a:ea typeface="Montserrat Medium"/>
                <a:cs typeface="Montserrat Medium"/>
                <a:sym typeface="Montserrat Medium"/>
              </a:rPr>
              <a:t>Certifications targeted</a:t>
            </a:r>
            <a:br>
              <a:rPr lang="fr" sz="1000">
                <a:solidFill>
                  <a:schemeClr val="lt1"/>
                </a:solidFill>
                <a:latin typeface="Montserrat Medium"/>
                <a:ea typeface="Montserrat Medium"/>
                <a:cs typeface="Montserrat Medium"/>
                <a:sym typeface="Montserrat Medium"/>
              </a:rPr>
            </a:br>
            <a:r>
              <a:rPr lang="fr" sz="1000">
                <a:solidFill>
                  <a:schemeClr val="lt1"/>
                </a:solidFill>
                <a:latin typeface="Montserrat Medium"/>
                <a:ea typeface="Montserrat Medium"/>
                <a:cs typeface="Montserrat Medium"/>
                <a:sym typeface="Montserrat Medium"/>
              </a:rPr>
              <a:t>for 2019</a:t>
            </a:r>
            <a:endParaRPr sz="3000">
              <a:solidFill>
                <a:schemeClr val="lt1"/>
              </a:solidFill>
              <a:latin typeface="Montserrat Medium"/>
              <a:ea typeface="Montserrat Medium"/>
              <a:cs typeface="Montserrat Medium"/>
              <a:sym typeface="Montserrat Medium"/>
            </a:endParaRPr>
          </a:p>
        </p:txBody>
      </p:sp>
      <p:sp>
        <p:nvSpPr>
          <p:cNvPr id="678" name="Google Shape;678;p85"/>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 sz="3600">
                <a:solidFill>
                  <a:schemeClr val="lt1"/>
                </a:solidFill>
                <a:latin typeface="Montserrat"/>
                <a:ea typeface="Montserrat"/>
                <a:cs typeface="Montserrat"/>
                <a:sym typeface="Montserrat"/>
              </a:rPr>
              <a:t>75</a:t>
            </a:r>
            <a:r>
              <a:rPr b="1" lang="fr" sz="3600">
                <a:solidFill>
                  <a:schemeClr val="lt1"/>
                </a:solidFill>
                <a:latin typeface="Montserrat"/>
                <a:ea typeface="Montserrat"/>
                <a:cs typeface="Montserrat"/>
                <a:sym typeface="Montserrat"/>
              </a:rPr>
              <a:t>%</a:t>
            </a:r>
            <a:r>
              <a:rPr lang="fr"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None/>
            </a:pPr>
            <a:r>
              <a:rPr lang="fr" sz="1000">
                <a:solidFill>
                  <a:schemeClr val="lt1"/>
                </a:solidFill>
                <a:latin typeface="Montserrat Medium"/>
                <a:ea typeface="Montserrat Medium"/>
                <a:cs typeface="Montserrat Medium"/>
                <a:sym typeface="Montserrat Medium"/>
              </a:rPr>
              <a:t>of our projects are Digital</a:t>
            </a:r>
            <a:endParaRPr sz="1000">
              <a:solidFill>
                <a:schemeClr val="lt1"/>
              </a:solidFill>
              <a:highlight>
                <a:srgbClr val="4A86E8"/>
              </a:highlight>
              <a:latin typeface="Montserrat Medium"/>
              <a:ea typeface="Montserrat Medium"/>
              <a:cs typeface="Montserrat Medium"/>
              <a:sym typeface="Montserrat Medium"/>
            </a:endParaRPr>
          </a:p>
        </p:txBody>
      </p:sp>
      <p:sp>
        <p:nvSpPr>
          <p:cNvPr id="679" name="Google Shape;679;p85"/>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fr" sz="3000">
                <a:solidFill>
                  <a:schemeClr val="lt1"/>
                </a:solidFill>
                <a:latin typeface="Montserrat"/>
                <a:ea typeface="Montserrat"/>
                <a:cs typeface="Montserrat"/>
                <a:sym typeface="Montserrat"/>
              </a:rPr>
              <a:t>glassdoor</a:t>
            </a:r>
            <a:endParaRPr b="1" sz="2600">
              <a:solidFill>
                <a:schemeClr val="lt1"/>
              </a:solidFill>
              <a:latin typeface="Verdana"/>
              <a:ea typeface="Verdana"/>
              <a:cs typeface="Verdana"/>
              <a:sym typeface="Verdana"/>
            </a:endParaRPr>
          </a:p>
        </p:txBody>
      </p:sp>
      <p:sp>
        <p:nvSpPr>
          <p:cNvPr id="680" name="Google Shape;680;p85"/>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fr" sz="1700">
                <a:solidFill>
                  <a:schemeClr val="lt1"/>
                </a:solidFill>
                <a:latin typeface="Montserrat Medium"/>
                <a:ea typeface="Montserrat Medium"/>
                <a:cs typeface="Montserrat Medium"/>
                <a:sym typeface="Montserrat Medium"/>
              </a:rPr>
              <a:t>4,1</a:t>
            </a:r>
            <a:endParaRPr sz="1700">
              <a:solidFill>
                <a:schemeClr val="lt1"/>
              </a:solidFill>
              <a:latin typeface="Montserrat Medium"/>
              <a:ea typeface="Montserrat Medium"/>
              <a:cs typeface="Montserrat Medium"/>
              <a:sym typeface="Montserrat Medium"/>
            </a:endParaRPr>
          </a:p>
        </p:txBody>
      </p:sp>
      <p:grpSp>
        <p:nvGrpSpPr>
          <p:cNvPr id="681" name="Google Shape;681;p85"/>
          <p:cNvGrpSpPr/>
          <p:nvPr/>
        </p:nvGrpSpPr>
        <p:grpSpPr>
          <a:xfrm>
            <a:off x="7370112" y="3757241"/>
            <a:ext cx="159300" cy="159300"/>
            <a:chOff x="7370112" y="3757241"/>
            <a:chExt cx="159300" cy="159300"/>
          </a:xfrm>
        </p:grpSpPr>
        <p:sp>
          <p:nvSpPr>
            <p:cNvPr id="682" name="Google Shape;682;p85"/>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5"/>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85"/>
          <p:cNvGrpSpPr/>
          <p:nvPr/>
        </p:nvGrpSpPr>
        <p:grpSpPr>
          <a:xfrm>
            <a:off x="7598087" y="3757241"/>
            <a:ext cx="159300" cy="159300"/>
            <a:chOff x="7370112" y="3757241"/>
            <a:chExt cx="159300" cy="159300"/>
          </a:xfrm>
        </p:grpSpPr>
        <p:sp>
          <p:nvSpPr>
            <p:cNvPr id="685" name="Google Shape;685;p85"/>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5"/>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85"/>
          <p:cNvGrpSpPr/>
          <p:nvPr/>
        </p:nvGrpSpPr>
        <p:grpSpPr>
          <a:xfrm>
            <a:off x="7826062" y="3757241"/>
            <a:ext cx="159300" cy="159300"/>
            <a:chOff x="7370112" y="3757241"/>
            <a:chExt cx="159300" cy="159300"/>
          </a:xfrm>
        </p:grpSpPr>
        <p:sp>
          <p:nvSpPr>
            <p:cNvPr id="688" name="Google Shape;688;p85"/>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5"/>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85"/>
          <p:cNvGrpSpPr/>
          <p:nvPr/>
        </p:nvGrpSpPr>
        <p:grpSpPr>
          <a:xfrm>
            <a:off x="8054037" y="3757241"/>
            <a:ext cx="159300" cy="159300"/>
            <a:chOff x="7370112" y="3757241"/>
            <a:chExt cx="159300" cy="159300"/>
          </a:xfrm>
        </p:grpSpPr>
        <p:sp>
          <p:nvSpPr>
            <p:cNvPr id="691" name="Google Shape;691;p85"/>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5"/>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85"/>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5"/>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696" name="Google Shape;696;p85"/>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697" name="Shape 697"/>
        <p:cNvGrpSpPr/>
        <p:nvPr/>
      </p:nvGrpSpPr>
      <p:grpSpPr>
        <a:xfrm>
          <a:off x="0" y="0"/>
          <a:ext cx="0" cy="0"/>
          <a:chOff x="0" y="0"/>
          <a:chExt cx="0" cy="0"/>
        </a:xfrm>
      </p:grpSpPr>
      <p:sp>
        <p:nvSpPr>
          <p:cNvPr id="698" name="Google Shape;698;p8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699" name="Google Shape;699;p86"/>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700" name="Shape 700"/>
        <p:cNvGrpSpPr/>
        <p:nvPr/>
      </p:nvGrpSpPr>
      <p:grpSpPr>
        <a:xfrm>
          <a:off x="0" y="0"/>
          <a:ext cx="0" cy="0"/>
          <a:chOff x="0" y="0"/>
          <a:chExt cx="0" cy="0"/>
        </a:xfrm>
      </p:grpSpPr>
      <p:pic>
        <p:nvPicPr>
          <p:cNvPr id="701" name="Google Shape;701;p87"/>
          <p:cNvPicPr preferRelativeResize="0"/>
          <p:nvPr/>
        </p:nvPicPr>
        <p:blipFill rotWithShape="1">
          <a:blip r:embed="rId2">
            <a:alphaModFix/>
          </a:blip>
          <a:srcRect b="15725" l="0" r="0" t="0"/>
          <a:stretch/>
        </p:blipFill>
        <p:spPr>
          <a:xfrm>
            <a:off x="0" y="1"/>
            <a:ext cx="9144003" cy="5143502"/>
          </a:xfrm>
          <a:prstGeom prst="rect">
            <a:avLst/>
          </a:prstGeom>
          <a:noFill/>
          <a:ln>
            <a:noFill/>
          </a:ln>
        </p:spPr>
      </p:pic>
      <p:sp>
        <p:nvSpPr>
          <p:cNvPr id="702" name="Google Shape;702;p87"/>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sp>
        <p:nvSpPr>
          <p:cNvPr id="703" name="Google Shape;703;p87"/>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4800">
                <a:solidFill>
                  <a:schemeClr val="lt1"/>
                </a:solidFill>
                <a:latin typeface="Montserrat"/>
                <a:ea typeface="Montserrat"/>
                <a:cs typeface="Montserrat"/>
                <a:sym typeface="Montserrat"/>
              </a:rPr>
              <a:t>thank</a:t>
            </a:r>
            <a:r>
              <a:rPr b="1" lang="fr" sz="4800">
                <a:solidFill>
                  <a:schemeClr val="accent1"/>
                </a:solidFill>
                <a:latin typeface="Montserrat"/>
                <a:ea typeface="Montserrat"/>
                <a:cs typeface="Montserrat"/>
                <a:sym typeface="Montserrat"/>
              </a:rPr>
              <a:t> you.</a:t>
            </a:r>
            <a:endParaRPr b="1" sz="4800">
              <a:solidFill>
                <a:schemeClr val="accent1"/>
              </a:solidFill>
              <a:latin typeface="Montserrat"/>
              <a:ea typeface="Montserrat"/>
              <a:cs typeface="Montserrat"/>
              <a:sym typeface="Montserrat"/>
            </a:endParaRPr>
          </a:p>
        </p:txBody>
      </p:sp>
      <p:pic>
        <p:nvPicPr>
          <p:cNvPr id="704" name="Google Shape;704;p87"/>
          <p:cNvPicPr preferRelativeResize="0"/>
          <p:nvPr/>
        </p:nvPicPr>
        <p:blipFill rotWithShape="1">
          <a:blip r:embed="rId3">
            <a:alphaModFix/>
          </a:blip>
          <a:srcRect b="0" l="0" r="0" t="0"/>
          <a:stretch/>
        </p:blipFill>
        <p:spPr>
          <a:xfrm>
            <a:off x="6633552" y="4291163"/>
            <a:ext cx="1923122" cy="570395"/>
          </a:xfrm>
          <a:prstGeom prst="rect">
            <a:avLst/>
          </a:prstGeom>
          <a:noFill/>
          <a:ln>
            <a:noFill/>
          </a:ln>
        </p:spPr>
      </p:pic>
      <p:sp>
        <p:nvSpPr>
          <p:cNvPr id="705" name="Google Shape;705;p87"/>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lt2"/>
              </a:buClr>
              <a:buSzPts val="1100"/>
              <a:buFont typeface="Arial"/>
              <a:buNone/>
            </a:pPr>
            <a:r>
              <a:rPr b="1" lang="fr" sz="1400">
                <a:solidFill>
                  <a:srgbClr val="FFFFFF"/>
                </a:solidFill>
                <a:latin typeface="Montserrat"/>
                <a:ea typeface="Montserrat"/>
                <a:cs typeface="Montserrat"/>
                <a:sym typeface="Montserrat"/>
              </a:rPr>
              <a:t>#TechforPeople.</a:t>
            </a:r>
            <a:endParaRPr b="1" sz="1400">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706" name="Shape 706"/>
        <p:cNvGrpSpPr/>
        <p:nvPr/>
      </p:nvGrpSpPr>
      <p:grpSpPr>
        <a:xfrm>
          <a:off x="0" y="0"/>
          <a:ext cx="0" cy="0"/>
          <a:chOff x="0" y="0"/>
          <a:chExt cx="0" cy="0"/>
        </a:xfrm>
      </p:grpSpPr>
      <p:sp>
        <p:nvSpPr>
          <p:cNvPr id="707" name="Google Shape;707;p8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708" name="Google Shape;708;p88"/>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709" name="Shape 709"/>
        <p:cNvGrpSpPr/>
        <p:nvPr/>
      </p:nvGrpSpPr>
      <p:grpSpPr>
        <a:xfrm>
          <a:off x="0" y="0"/>
          <a:ext cx="0" cy="0"/>
          <a:chOff x="0" y="0"/>
          <a:chExt cx="0" cy="0"/>
        </a:xfrm>
      </p:grpSpPr>
      <p:pic>
        <p:nvPicPr>
          <p:cNvPr id="710" name="Google Shape;710;p89"/>
          <p:cNvPicPr preferRelativeResize="0"/>
          <p:nvPr/>
        </p:nvPicPr>
        <p:blipFill>
          <a:blip r:embed="rId2">
            <a:alphaModFix/>
          </a:blip>
          <a:stretch>
            <a:fillRect/>
          </a:stretch>
        </p:blipFill>
        <p:spPr>
          <a:xfrm>
            <a:off x="990912" y="0"/>
            <a:ext cx="7161796" cy="4011965"/>
          </a:xfrm>
          <a:prstGeom prst="rect">
            <a:avLst/>
          </a:prstGeom>
          <a:noFill/>
          <a:ln>
            <a:noFill/>
          </a:ln>
        </p:spPr>
      </p:pic>
      <p:sp>
        <p:nvSpPr>
          <p:cNvPr id="711" name="Google Shape;711;p8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712" name="Google Shape;712;p89"/>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713" name="Shape 713"/>
        <p:cNvGrpSpPr/>
        <p:nvPr/>
      </p:nvGrpSpPr>
      <p:grpSpPr>
        <a:xfrm>
          <a:off x="0" y="0"/>
          <a:ext cx="0" cy="0"/>
          <a:chOff x="0" y="0"/>
          <a:chExt cx="0" cy="0"/>
        </a:xfrm>
      </p:grpSpPr>
      <p:pic>
        <p:nvPicPr>
          <p:cNvPr id="714" name="Google Shape;714;p90"/>
          <p:cNvPicPr preferRelativeResize="0"/>
          <p:nvPr/>
        </p:nvPicPr>
        <p:blipFill rotWithShape="1">
          <a:blip r:embed="rId2">
            <a:alphaModFix/>
          </a:blip>
          <a:srcRect b="0" l="0" r="0" t="0"/>
          <a:stretch/>
        </p:blipFill>
        <p:spPr>
          <a:xfrm>
            <a:off x="990912" y="0"/>
            <a:ext cx="7161796" cy="4011965"/>
          </a:xfrm>
          <a:prstGeom prst="rect">
            <a:avLst/>
          </a:prstGeom>
          <a:noFill/>
          <a:ln>
            <a:noFill/>
          </a:ln>
        </p:spPr>
      </p:pic>
      <p:sp>
        <p:nvSpPr>
          <p:cNvPr id="715" name="Google Shape;715;p90"/>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716" name="Google Shape;716;p90"/>
          <p:cNvPicPr preferRelativeResize="0"/>
          <p:nvPr/>
        </p:nvPicPr>
        <p:blipFill rotWithShape="1">
          <a:blip r:embed="rId3">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717" name="Shape 717"/>
        <p:cNvGrpSpPr/>
        <p:nvPr/>
      </p:nvGrpSpPr>
      <p:grpSpPr>
        <a:xfrm>
          <a:off x="0" y="0"/>
          <a:ext cx="0" cy="0"/>
          <a:chOff x="0" y="0"/>
          <a:chExt cx="0" cy="0"/>
        </a:xfrm>
      </p:grpSpPr>
      <p:sp>
        <p:nvSpPr>
          <p:cNvPr id="718" name="Google Shape;718;p91"/>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9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720" name="Google Shape;720;p91"/>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721" name="Shape 721"/>
        <p:cNvGrpSpPr/>
        <p:nvPr/>
      </p:nvGrpSpPr>
      <p:grpSpPr>
        <a:xfrm>
          <a:off x="0" y="0"/>
          <a:ext cx="0" cy="0"/>
          <a:chOff x="0" y="0"/>
          <a:chExt cx="0" cy="0"/>
        </a:xfrm>
      </p:grpSpPr>
      <p:sp>
        <p:nvSpPr>
          <p:cNvPr id="722" name="Google Shape;722;p92"/>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
              <a:t>‹#›</a:t>
            </a:fld>
            <a:endParaRPr/>
          </a:p>
        </p:txBody>
      </p:sp>
      <p:pic>
        <p:nvPicPr>
          <p:cNvPr id="724" name="Google Shape;724;p92"/>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725" name="Shape 725"/>
        <p:cNvGrpSpPr/>
        <p:nvPr/>
      </p:nvGrpSpPr>
      <p:grpSpPr>
        <a:xfrm>
          <a:off x="0" y="0"/>
          <a:ext cx="0" cy="0"/>
          <a:chOff x="0" y="0"/>
          <a:chExt cx="0" cy="0"/>
        </a:xfrm>
      </p:grpSpPr>
      <p:sp>
        <p:nvSpPr>
          <p:cNvPr id="726" name="Google Shape;726;p93"/>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728" name="Google Shape;728;p93"/>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pic>
        <p:nvPicPr>
          <p:cNvPr id="729" name="Google Shape;729;p93"/>
          <p:cNvPicPr preferRelativeResize="0"/>
          <p:nvPr/>
        </p:nvPicPr>
        <p:blipFill rotWithShape="1">
          <a:blip r:embed="rId3">
            <a:alphaModFix/>
          </a:blip>
          <a:srcRect b="89" l="0" r="0" t="79"/>
          <a:stretch/>
        </p:blipFill>
        <p:spPr>
          <a:xfrm>
            <a:off x="7089813" y="451088"/>
            <a:ext cx="1466880" cy="1464459"/>
          </a:xfrm>
          <a:prstGeom prst="rect">
            <a:avLst/>
          </a:prstGeom>
          <a:noFill/>
          <a:ln>
            <a:noFill/>
          </a:ln>
        </p:spPr>
      </p:pic>
      <p:pic>
        <p:nvPicPr>
          <p:cNvPr id="730" name="Google Shape;730;p93"/>
          <p:cNvPicPr preferRelativeResize="0"/>
          <p:nvPr/>
        </p:nvPicPr>
        <p:blipFill rotWithShape="1">
          <a:blip r:embed="rId4">
            <a:alphaModFix/>
          </a:blip>
          <a:srcRect b="25166" l="14788" r="10372" t="0"/>
          <a:stretch/>
        </p:blipFill>
        <p:spPr>
          <a:xfrm>
            <a:off x="7175440" y="535506"/>
            <a:ext cx="1295700" cy="1295700"/>
          </a:xfrm>
          <a:prstGeom prst="ellipse">
            <a:avLst/>
          </a:prstGeom>
          <a:noFill/>
          <a:ln>
            <a:noFill/>
          </a:ln>
        </p:spPr>
      </p:pic>
      <p:sp>
        <p:nvSpPr>
          <p:cNvPr id="731" name="Google Shape;731;p93"/>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3"/>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733" name="Shape 733"/>
        <p:cNvGrpSpPr/>
        <p:nvPr/>
      </p:nvGrpSpPr>
      <p:grpSpPr>
        <a:xfrm>
          <a:off x="0" y="0"/>
          <a:ext cx="0" cy="0"/>
          <a:chOff x="0" y="0"/>
          <a:chExt cx="0" cy="0"/>
        </a:xfrm>
      </p:grpSpPr>
      <p:sp>
        <p:nvSpPr>
          <p:cNvPr id="734" name="Google Shape;734;p94"/>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5" name="Google Shape;735;p94"/>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736" name="Google Shape;736;p94"/>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737" name="Google Shape;737;p94"/>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738" name="Google Shape;738;p94"/>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739" name="Google Shape;739;p94"/>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740" name="Google Shape;740;p94"/>
          <p:cNvPicPr preferRelativeResize="0"/>
          <p:nvPr/>
        </p:nvPicPr>
        <p:blipFill rotWithShape="1">
          <a:blip r:embed="rId5">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741" name="Shape 741"/>
        <p:cNvGrpSpPr/>
        <p:nvPr/>
      </p:nvGrpSpPr>
      <p:grpSpPr>
        <a:xfrm>
          <a:off x="0" y="0"/>
          <a:ext cx="0" cy="0"/>
          <a:chOff x="0" y="0"/>
          <a:chExt cx="0" cy="0"/>
        </a:xfrm>
      </p:grpSpPr>
      <p:sp>
        <p:nvSpPr>
          <p:cNvPr id="742" name="Google Shape;742;p95"/>
          <p:cNvSpPr/>
          <p:nvPr/>
        </p:nvSpPr>
        <p:spPr>
          <a:xfrm>
            <a:off x="8024400" y="1214104"/>
            <a:ext cx="1119600" cy="392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95"/>
          <p:cNvSpPr/>
          <p:nvPr/>
        </p:nvSpPr>
        <p:spPr>
          <a:xfrm>
            <a:off x="6918750" y="4914700"/>
            <a:ext cx="2225100" cy="22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95"/>
          <p:cNvPicPr preferRelativeResize="0"/>
          <p:nvPr/>
        </p:nvPicPr>
        <p:blipFill>
          <a:blip r:embed="rId2">
            <a:alphaModFix/>
          </a:blip>
          <a:stretch>
            <a:fillRect/>
          </a:stretch>
        </p:blipFill>
        <p:spPr>
          <a:xfrm>
            <a:off x="6853361" y="1217224"/>
            <a:ext cx="2290518" cy="3826613"/>
          </a:xfrm>
          <a:prstGeom prst="rect">
            <a:avLst/>
          </a:prstGeom>
          <a:noFill/>
          <a:ln>
            <a:noFill/>
          </a:ln>
        </p:spPr>
      </p:pic>
      <p:sp>
        <p:nvSpPr>
          <p:cNvPr id="745" name="Google Shape;745;p95"/>
          <p:cNvSpPr/>
          <p:nvPr/>
        </p:nvSpPr>
        <p:spPr>
          <a:xfrm>
            <a:off x="3523527" y="1214100"/>
            <a:ext cx="1119600" cy="29532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6" name="Google Shape;746;p95"/>
          <p:cNvPicPr preferRelativeResize="0"/>
          <p:nvPr/>
        </p:nvPicPr>
        <p:blipFill>
          <a:blip r:embed="rId3">
            <a:alphaModFix/>
          </a:blip>
          <a:stretch>
            <a:fillRect/>
          </a:stretch>
        </p:blipFill>
        <p:spPr>
          <a:xfrm>
            <a:off x="4616560" y="1216179"/>
            <a:ext cx="2290518" cy="3826613"/>
          </a:xfrm>
          <a:prstGeom prst="rect">
            <a:avLst/>
          </a:prstGeom>
          <a:noFill/>
          <a:ln>
            <a:noFill/>
          </a:ln>
        </p:spPr>
      </p:pic>
      <p:pic>
        <p:nvPicPr>
          <p:cNvPr id="747" name="Google Shape;747;p95"/>
          <p:cNvPicPr preferRelativeResize="0"/>
          <p:nvPr/>
        </p:nvPicPr>
        <p:blipFill>
          <a:blip r:embed="rId2">
            <a:alphaModFix/>
          </a:blip>
          <a:stretch>
            <a:fillRect/>
          </a:stretch>
        </p:blipFill>
        <p:spPr>
          <a:xfrm>
            <a:off x="2325923" y="1215149"/>
            <a:ext cx="2290518" cy="3826613"/>
          </a:xfrm>
          <a:prstGeom prst="rect">
            <a:avLst/>
          </a:prstGeom>
          <a:noFill/>
          <a:ln>
            <a:noFill/>
          </a:ln>
        </p:spPr>
      </p:pic>
      <p:pic>
        <p:nvPicPr>
          <p:cNvPr id="748" name="Google Shape;748;p95"/>
          <p:cNvPicPr preferRelativeResize="0"/>
          <p:nvPr/>
        </p:nvPicPr>
        <p:blipFill>
          <a:blip r:embed="rId4">
            <a:alphaModFix/>
          </a:blip>
          <a:stretch>
            <a:fillRect/>
          </a:stretch>
        </p:blipFill>
        <p:spPr>
          <a:xfrm>
            <a:off x="0" y="1216176"/>
            <a:ext cx="2290518" cy="3826613"/>
          </a:xfrm>
          <a:prstGeom prst="rect">
            <a:avLst/>
          </a:prstGeom>
          <a:noFill/>
          <a:ln>
            <a:noFill/>
          </a:ln>
        </p:spPr>
      </p:pic>
      <p:sp>
        <p:nvSpPr>
          <p:cNvPr id="749" name="Google Shape;749;p95"/>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750" name="Google Shape;750;p95"/>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751" name="Google Shape;751;p95"/>
          <p:cNvPicPr preferRelativeResize="0"/>
          <p:nvPr/>
        </p:nvPicPr>
        <p:blipFill rotWithShape="1">
          <a:blip r:embed="rId5">
            <a:alphaModFix/>
          </a:blip>
          <a:srcRect b="0" l="0" r="0" t="0"/>
          <a:stretch/>
        </p:blipFill>
        <p:spPr>
          <a:xfrm>
            <a:off x="147559" y="4776975"/>
            <a:ext cx="229572" cy="229787"/>
          </a:xfrm>
          <a:prstGeom prst="rect">
            <a:avLst/>
          </a:prstGeom>
          <a:noFill/>
          <a:ln>
            <a:noFill/>
          </a:ln>
        </p:spPr>
      </p:pic>
      <p:sp>
        <p:nvSpPr>
          <p:cNvPr id="752" name="Google Shape;752;p95"/>
          <p:cNvSpPr/>
          <p:nvPr/>
        </p:nvSpPr>
        <p:spPr>
          <a:xfrm>
            <a:off x="4616625" y="5038725"/>
            <a:ext cx="2290500" cy="104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95"/>
          <p:cNvSpPr/>
          <p:nvPr/>
        </p:nvSpPr>
        <p:spPr>
          <a:xfrm>
            <a:off x="75" y="5038725"/>
            <a:ext cx="22905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754" name="Shape 754"/>
        <p:cNvGrpSpPr/>
        <p:nvPr/>
      </p:nvGrpSpPr>
      <p:grpSpPr>
        <a:xfrm>
          <a:off x="0" y="0"/>
          <a:ext cx="0" cy="0"/>
          <a:chOff x="0" y="0"/>
          <a:chExt cx="0" cy="0"/>
        </a:xfrm>
      </p:grpSpPr>
      <p:sp>
        <p:nvSpPr>
          <p:cNvPr id="755" name="Google Shape;755;p96"/>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p96"/>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757" name="Google Shape;757;p96"/>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758" name="Google Shape;758;p96"/>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759" name="Google Shape;759;p96"/>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760" name="Google Shape;760;p96"/>
          <p:cNvPicPr preferRelativeResize="0"/>
          <p:nvPr/>
        </p:nvPicPr>
        <p:blipFill rotWithShape="1">
          <a:blip r:embed="rId4">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761" name="Shape 761"/>
        <p:cNvGrpSpPr/>
        <p:nvPr/>
      </p:nvGrpSpPr>
      <p:grpSpPr>
        <a:xfrm>
          <a:off x="0" y="0"/>
          <a:ext cx="0" cy="0"/>
          <a:chOff x="0" y="0"/>
          <a:chExt cx="0" cy="0"/>
        </a:xfrm>
      </p:grpSpPr>
      <p:sp>
        <p:nvSpPr>
          <p:cNvPr id="762" name="Google Shape;762;p97"/>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763" name="Google Shape;763;p97"/>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764" name="Google Shape;764;p97"/>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
        <p:nvSpPr>
          <p:cNvPr id="765" name="Google Shape;765;p97"/>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fr" sz="1000">
                <a:solidFill>
                  <a:schemeClr val="accent1"/>
                </a:solidFill>
                <a:latin typeface="Montserrat"/>
                <a:ea typeface="Montserrat"/>
                <a:cs typeface="Montserrat"/>
                <a:sym typeface="Montserrat"/>
              </a:rPr>
              <a:t>Event description.</a:t>
            </a:r>
            <a:endParaRPr b="1" sz="1000">
              <a:solidFill>
                <a:schemeClr val="accent1"/>
              </a:solidFill>
              <a:latin typeface="Montserrat"/>
              <a:ea typeface="Montserrat"/>
              <a:cs typeface="Montserrat"/>
              <a:sym typeface="Montserrat"/>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766" name="Shape 766"/>
        <p:cNvGrpSpPr/>
        <p:nvPr/>
      </p:nvGrpSpPr>
      <p:grpSpPr>
        <a:xfrm>
          <a:off x="0" y="0"/>
          <a:ext cx="0" cy="0"/>
          <a:chOff x="0" y="0"/>
          <a:chExt cx="0" cy="0"/>
        </a:xfrm>
      </p:grpSpPr>
      <p:sp>
        <p:nvSpPr>
          <p:cNvPr id="767" name="Google Shape;767;p98"/>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pic>
        <p:nvPicPr>
          <p:cNvPr id="768" name="Google Shape;768;p98"/>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
        <p:nvSpPr>
          <p:cNvPr id="769" name="Google Shape;769;p98"/>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770" name="Shape 770"/>
        <p:cNvGrpSpPr/>
        <p:nvPr/>
      </p:nvGrpSpPr>
      <p:grpSpPr>
        <a:xfrm>
          <a:off x="0" y="0"/>
          <a:ext cx="0" cy="0"/>
          <a:chOff x="0" y="0"/>
          <a:chExt cx="0" cy="0"/>
        </a:xfrm>
      </p:grpSpPr>
      <p:sp>
        <p:nvSpPr>
          <p:cNvPr id="771" name="Google Shape;771;p9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772" name="Google Shape;772;p99"/>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773" name="Google Shape;773;p99"/>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774" name="Shape 774"/>
        <p:cNvGrpSpPr/>
        <p:nvPr/>
      </p:nvGrpSpPr>
      <p:grpSpPr>
        <a:xfrm>
          <a:off x="0" y="0"/>
          <a:ext cx="0" cy="0"/>
          <a:chOff x="0" y="0"/>
          <a:chExt cx="0" cy="0"/>
        </a:xfrm>
      </p:grpSpPr>
      <p:sp>
        <p:nvSpPr>
          <p:cNvPr id="775" name="Google Shape;775;p100"/>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776" name="Google Shape;776;p100"/>
          <p:cNvSpPr/>
          <p:nvPr/>
        </p:nvSpPr>
        <p:spPr>
          <a:xfrm>
            <a:off x="9447905" y="4914487"/>
            <a:ext cx="105300" cy="2073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77" name="Google Shape;777;p100"/>
          <p:cNvSpPr txBox="1"/>
          <p:nvPr>
            <p:ph idx="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
        <p:nvSpPr>
          <p:cNvPr id="778" name="Google Shape;778;p100"/>
          <p:cNvSpPr/>
          <p:nvPr/>
        </p:nvSpPr>
        <p:spPr>
          <a:xfrm>
            <a:off x="6089839" y="2770197"/>
            <a:ext cx="510300" cy="3246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79" name="Google Shape;779;p100"/>
          <p:cNvSpPr/>
          <p:nvPr/>
        </p:nvSpPr>
        <p:spPr>
          <a:xfrm>
            <a:off x="3609017" y="4006416"/>
            <a:ext cx="1845900" cy="11211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80" name="Google Shape;780;p100"/>
          <p:cNvSpPr/>
          <p:nvPr/>
        </p:nvSpPr>
        <p:spPr>
          <a:xfrm>
            <a:off x="2775288" y="3981260"/>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81" name="Google Shape;781;p100"/>
          <p:cNvSpPr/>
          <p:nvPr/>
        </p:nvSpPr>
        <p:spPr>
          <a:xfrm>
            <a:off x="7832763" y="3800379"/>
            <a:ext cx="566700" cy="6684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782" name="Google Shape;782;p100"/>
          <p:cNvSpPr/>
          <p:nvPr/>
        </p:nvSpPr>
        <p:spPr>
          <a:xfrm>
            <a:off x="6919974" y="3317631"/>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83" name="Google Shape;783;p100"/>
          <p:cNvSpPr/>
          <p:nvPr/>
        </p:nvSpPr>
        <p:spPr>
          <a:xfrm>
            <a:off x="8032810" y="3133157"/>
            <a:ext cx="618000" cy="2229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84" name="Google Shape;784;p100"/>
          <p:cNvSpPr/>
          <p:nvPr/>
        </p:nvSpPr>
        <p:spPr>
          <a:xfrm>
            <a:off x="7815993" y="4208858"/>
            <a:ext cx="119700" cy="1905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85" name="Google Shape;785;p100"/>
          <p:cNvSpPr/>
          <p:nvPr/>
        </p:nvSpPr>
        <p:spPr>
          <a:xfrm>
            <a:off x="7750109" y="4571818"/>
            <a:ext cx="45600" cy="624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86" name="Google Shape;786;p100"/>
          <p:cNvSpPr/>
          <p:nvPr/>
        </p:nvSpPr>
        <p:spPr>
          <a:xfrm>
            <a:off x="8508371" y="3142740"/>
            <a:ext cx="491100" cy="3942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87" name="Google Shape;787;p100"/>
          <p:cNvSpPr/>
          <p:nvPr/>
        </p:nvSpPr>
        <p:spPr>
          <a:xfrm>
            <a:off x="5275276" y="4015999"/>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88" name="Google Shape;788;p100"/>
          <p:cNvSpPr/>
          <p:nvPr/>
        </p:nvSpPr>
        <p:spPr>
          <a:xfrm>
            <a:off x="3961195" y="3045711"/>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89" name="Google Shape;789;p100"/>
          <p:cNvSpPr/>
          <p:nvPr/>
        </p:nvSpPr>
        <p:spPr>
          <a:xfrm>
            <a:off x="5318400" y="2022716"/>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90" name="Google Shape;790;p100"/>
          <p:cNvSpPr/>
          <p:nvPr/>
        </p:nvSpPr>
        <p:spPr>
          <a:xfrm>
            <a:off x="3829428" y="3212217"/>
            <a:ext cx="353400" cy="6084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791" name="Google Shape;791;p100"/>
          <p:cNvSpPr/>
          <p:nvPr/>
        </p:nvSpPr>
        <p:spPr>
          <a:xfrm>
            <a:off x="5177050" y="2161671"/>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92" name="Google Shape;792;p100"/>
          <p:cNvSpPr/>
          <p:nvPr/>
        </p:nvSpPr>
        <p:spPr>
          <a:xfrm>
            <a:off x="5097989" y="2349739"/>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93" name="Google Shape;793;p100"/>
          <p:cNvSpPr/>
          <p:nvPr/>
        </p:nvSpPr>
        <p:spPr>
          <a:xfrm>
            <a:off x="5876615" y="2965453"/>
            <a:ext cx="233700" cy="1665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94" name="Google Shape;794;p100"/>
          <p:cNvSpPr/>
          <p:nvPr/>
        </p:nvSpPr>
        <p:spPr>
          <a:xfrm>
            <a:off x="5310015" y="2939099"/>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95" name="Google Shape;795;p100"/>
          <p:cNvSpPr/>
          <p:nvPr/>
        </p:nvSpPr>
        <p:spPr>
          <a:xfrm>
            <a:off x="5562769" y="1712464"/>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96" name="Google Shape;796;p100"/>
          <p:cNvSpPr/>
          <p:nvPr/>
        </p:nvSpPr>
        <p:spPr>
          <a:xfrm>
            <a:off x="6598941" y="1856210"/>
            <a:ext cx="643200" cy="578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97" name="Google Shape;797;p100"/>
          <p:cNvSpPr/>
          <p:nvPr/>
        </p:nvSpPr>
        <p:spPr>
          <a:xfrm>
            <a:off x="6450403" y="1651372"/>
            <a:ext cx="434700" cy="2730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98" name="Google Shape;798;p100"/>
          <p:cNvSpPr/>
          <p:nvPr/>
        </p:nvSpPr>
        <p:spPr>
          <a:xfrm>
            <a:off x="6555817" y="1464501"/>
            <a:ext cx="275400" cy="2373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99" name="Google Shape;799;p100"/>
          <p:cNvSpPr/>
          <p:nvPr/>
        </p:nvSpPr>
        <p:spPr>
          <a:xfrm>
            <a:off x="6141348" y="2656398"/>
            <a:ext cx="449100" cy="2133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00" name="Google Shape;800;p100"/>
          <p:cNvSpPr/>
          <p:nvPr/>
        </p:nvSpPr>
        <p:spPr>
          <a:xfrm>
            <a:off x="6344989" y="1989175"/>
            <a:ext cx="202500" cy="1281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01" name="Google Shape;801;p100"/>
          <p:cNvSpPr/>
          <p:nvPr/>
        </p:nvSpPr>
        <p:spPr>
          <a:xfrm>
            <a:off x="5955676" y="2050268"/>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02" name="Google Shape;802;p100"/>
          <p:cNvSpPr/>
          <p:nvPr/>
        </p:nvSpPr>
        <p:spPr>
          <a:xfrm>
            <a:off x="5877813" y="3013368"/>
            <a:ext cx="447900" cy="3822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03" name="Google Shape;803;p100"/>
          <p:cNvSpPr/>
          <p:nvPr/>
        </p:nvSpPr>
        <p:spPr>
          <a:xfrm>
            <a:off x="6449205" y="1847825"/>
            <a:ext cx="364200" cy="3114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04" name="Google Shape;804;p100"/>
          <p:cNvSpPr/>
          <p:nvPr/>
        </p:nvSpPr>
        <p:spPr>
          <a:xfrm>
            <a:off x="4482276" y="2383280"/>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05" name="Google Shape;805;p100"/>
          <p:cNvSpPr/>
          <p:nvPr/>
        </p:nvSpPr>
        <p:spPr>
          <a:xfrm>
            <a:off x="7814795" y="4468800"/>
            <a:ext cx="61200" cy="1317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06" name="Google Shape;806;p100"/>
          <p:cNvSpPr/>
          <p:nvPr/>
        </p:nvSpPr>
        <p:spPr>
          <a:xfrm>
            <a:off x="6567796" y="2259898"/>
            <a:ext cx="1312800" cy="8865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07" name="Google Shape;807;p100"/>
          <p:cNvSpPr/>
          <p:nvPr/>
        </p:nvSpPr>
        <p:spPr>
          <a:xfrm>
            <a:off x="8690091" y="2691721"/>
            <a:ext cx="836100" cy="8625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08" name="Google Shape;808;p100"/>
          <p:cNvSpPr/>
          <p:nvPr/>
        </p:nvSpPr>
        <p:spPr>
          <a:xfrm>
            <a:off x="8362229" y="3304454"/>
            <a:ext cx="352200" cy="2385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09" name="Google Shape;809;p100"/>
          <p:cNvSpPr/>
          <p:nvPr/>
        </p:nvSpPr>
        <p:spPr>
          <a:xfrm>
            <a:off x="8551495" y="3469763"/>
            <a:ext cx="124500" cy="756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10" name="Google Shape;810;p100"/>
          <p:cNvSpPr/>
          <p:nvPr/>
        </p:nvSpPr>
        <p:spPr>
          <a:xfrm>
            <a:off x="6258741" y="3337995"/>
            <a:ext cx="152100" cy="1833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11" name="Google Shape;811;p100"/>
          <p:cNvSpPr/>
          <p:nvPr/>
        </p:nvSpPr>
        <p:spPr>
          <a:xfrm>
            <a:off x="6057496" y="3151125"/>
            <a:ext cx="293400" cy="2802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12" name="Google Shape;812;p100"/>
          <p:cNvSpPr/>
          <p:nvPr/>
        </p:nvSpPr>
        <p:spPr>
          <a:xfrm>
            <a:off x="6338999" y="3449399"/>
            <a:ext cx="142500" cy="3330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13" name="Google Shape;813;p100"/>
          <p:cNvSpPr/>
          <p:nvPr/>
        </p:nvSpPr>
        <p:spPr>
          <a:xfrm>
            <a:off x="6204836" y="3401483"/>
            <a:ext cx="57600" cy="50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14" name="Google Shape;814;p100"/>
          <p:cNvSpPr/>
          <p:nvPr/>
        </p:nvSpPr>
        <p:spPr>
          <a:xfrm>
            <a:off x="6576181" y="3246956"/>
            <a:ext cx="523500" cy="340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15" name="Google Shape;815;p100"/>
          <p:cNvSpPr/>
          <p:nvPr/>
        </p:nvSpPr>
        <p:spPr>
          <a:xfrm>
            <a:off x="6403685" y="2795353"/>
            <a:ext cx="756000" cy="5223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16" name="Google Shape;816;p100"/>
          <p:cNvSpPr/>
          <p:nvPr/>
        </p:nvSpPr>
        <p:spPr>
          <a:xfrm>
            <a:off x="6410873" y="3532053"/>
            <a:ext cx="548700" cy="6048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17" name="Google Shape;817;p100"/>
          <p:cNvSpPr/>
          <p:nvPr/>
        </p:nvSpPr>
        <p:spPr>
          <a:xfrm>
            <a:off x="6927161" y="3504501"/>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18" name="Google Shape;818;p100"/>
          <p:cNvSpPr/>
          <p:nvPr/>
        </p:nvSpPr>
        <p:spPr>
          <a:xfrm>
            <a:off x="5578342" y="2734261"/>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19" name="Google Shape;819;p100"/>
          <p:cNvSpPr/>
          <p:nvPr/>
        </p:nvSpPr>
        <p:spPr>
          <a:xfrm>
            <a:off x="5269287" y="2831289"/>
            <a:ext cx="378600" cy="2073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20" name="Google Shape;820;p100"/>
          <p:cNvSpPr/>
          <p:nvPr/>
        </p:nvSpPr>
        <p:spPr>
          <a:xfrm>
            <a:off x="5798753" y="2483902"/>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21" name="Google Shape;821;p100"/>
          <p:cNvSpPr/>
          <p:nvPr/>
        </p:nvSpPr>
        <p:spPr>
          <a:xfrm>
            <a:off x="6879246" y="2763010"/>
            <a:ext cx="301800" cy="3234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22" name="Google Shape;822;p100"/>
          <p:cNvSpPr/>
          <p:nvPr/>
        </p:nvSpPr>
        <p:spPr>
          <a:xfrm>
            <a:off x="5313609" y="2537807"/>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23" name="Google Shape;823;p100"/>
          <p:cNvSpPr/>
          <p:nvPr/>
        </p:nvSpPr>
        <p:spPr>
          <a:xfrm>
            <a:off x="7927038" y="474434"/>
            <a:ext cx="1599300" cy="26079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24" name="Google Shape;824;p100"/>
          <p:cNvSpPr/>
          <p:nvPr/>
        </p:nvSpPr>
        <p:spPr>
          <a:xfrm>
            <a:off x="6438424" y="3463773"/>
            <a:ext cx="206100" cy="179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25" name="Google Shape;825;p100"/>
          <p:cNvSpPr/>
          <p:nvPr/>
        </p:nvSpPr>
        <p:spPr>
          <a:xfrm>
            <a:off x="6261976" y="1269"/>
            <a:ext cx="3264300" cy="33003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26" name="Google Shape;826;p100"/>
          <p:cNvSpPr/>
          <p:nvPr/>
        </p:nvSpPr>
        <p:spPr>
          <a:xfrm>
            <a:off x="6294678" y="3043315"/>
            <a:ext cx="331800" cy="4623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27" name="Google Shape;827;p100"/>
          <p:cNvSpPr/>
          <p:nvPr/>
        </p:nvSpPr>
        <p:spPr>
          <a:xfrm>
            <a:off x="4449933" y="1778347"/>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28" name="Google Shape;828;p100"/>
          <p:cNvSpPr/>
          <p:nvPr/>
        </p:nvSpPr>
        <p:spPr>
          <a:xfrm>
            <a:off x="7562041" y="4119017"/>
            <a:ext cx="150900" cy="873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29" name="Google Shape;829;p100"/>
          <p:cNvSpPr/>
          <p:nvPr/>
        </p:nvSpPr>
        <p:spPr>
          <a:xfrm>
            <a:off x="4193585" y="1750796"/>
            <a:ext cx="366600" cy="3918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30" name="Google Shape;830;p100"/>
          <p:cNvSpPr/>
          <p:nvPr/>
        </p:nvSpPr>
        <p:spPr>
          <a:xfrm>
            <a:off x="6342593" y="150420"/>
            <a:ext cx="609600" cy="12948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31" name="Google Shape;831;p100"/>
          <p:cNvSpPr/>
          <p:nvPr/>
        </p:nvSpPr>
        <p:spPr>
          <a:xfrm>
            <a:off x="5439387" y="25840"/>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32" name="Google Shape;832;p100"/>
          <p:cNvSpPr/>
          <p:nvPr/>
        </p:nvSpPr>
        <p:spPr>
          <a:xfrm>
            <a:off x="5792763" y="304948"/>
            <a:ext cx="723600" cy="16842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833" name="Google Shape;833;p100"/>
          <p:cNvSpPr/>
          <p:nvPr/>
        </p:nvSpPr>
        <p:spPr>
          <a:xfrm>
            <a:off x="7522511" y="4190890"/>
            <a:ext cx="162900" cy="612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34" name="Google Shape;834;p100"/>
          <p:cNvSpPr/>
          <p:nvPr/>
        </p:nvSpPr>
        <p:spPr>
          <a:xfrm>
            <a:off x="8064795" y="3295456"/>
            <a:ext cx="1461300" cy="15189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35" name="Google Shape;835;p100"/>
          <p:cNvSpPr/>
          <p:nvPr/>
        </p:nvSpPr>
        <p:spPr>
          <a:xfrm>
            <a:off x="7838753" y="4454425"/>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36" name="Google Shape;836;p100"/>
          <p:cNvSpPr/>
          <p:nvPr/>
        </p:nvSpPr>
        <p:spPr>
          <a:xfrm>
            <a:off x="9022264" y="4522705"/>
            <a:ext cx="196500" cy="1665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37" name="Google Shape;837;p100"/>
          <p:cNvSpPr/>
          <p:nvPr/>
        </p:nvSpPr>
        <p:spPr>
          <a:xfrm>
            <a:off x="8820661" y="2301210"/>
            <a:ext cx="705600" cy="7044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38" name="Google Shape;838;p100"/>
          <p:cNvSpPr/>
          <p:nvPr/>
        </p:nvSpPr>
        <p:spPr>
          <a:xfrm>
            <a:off x="6866069" y="4616140"/>
            <a:ext cx="978600" cy="5115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39" name="Google Shape;839;p100"/>
          <p:cNvSpPr/>
          <p:nvPr/>
        </p:nvSpPr>
        <p:spPr>
          <a:xfrm>
            <a:off x="7757297" y="4377760"/>
            <a:ext cx="120900" cy="4491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40" name="Google Shape;840;p100"/>
          <p:cNvSpPr/>
          <p:nvPr/>
        </p:nvSpPr>
        <p:spPr>
          <a:xfrm>
            <a:off x="7849534"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41" name="Google Shape;841;p100"/>
          <p:cNvSpPr/>
          <p:nvPr/>
        </p:nvSpPr>
        <p:spPr>
          <a:xfrm>
            <a:off x="8153797" y="3766838"/>
            <a:ext cx="1027800" cy="9261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42" name="Google Shape;842;p100"/>
          <p:cNvSpPr/>
          <p:nvPr/>
        </p:nvSpPr>
        <p:spPr>
          <a:xfrm>
            <a:off x="4761383" y="3728506"/>
            <a:ext cx="54000" cy="372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43" name="Google Shape;843;p100"/>
          <p:cNvSpPr/>
          <p:nvPr/>
        </p:nvSpPr>
        <p:spPr>
          <a:xfrm>
            <a:off x="4865599" y="3661424"/>
            <a:ext cx="104100" cy="720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44" name="Google Shape;844;p100"/>
          <p:cNvSpPr/>
          <p:nvPr/>
        </p:nvSpPr>
        <p:spPr>
          <a:xfrm>
            <a:off x="5004554" y="3657831"/>
            <a:ext cx="54000" cy="312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45" name="Google Shape;845;p100"/>
          <p:cNvSpPr/>
          <p:nvPr/>
        </p:nvSpPr>
        <p:spPr>
          <a:xfrm>
            <a:off x="5436991" y="3373932"/>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46" name="Google Shape;846;p100"/>
          <p:cNvSpPr/>
          <p:nvPr/>
        </p:nvSpPr>
        <p:spPr>
          <a:xfrm>
            <a:off x="5380690" y="3569187"/>
            <a:ext cx="148500" cy="2670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47" name="Google Shape;847;p100"/>
          <p:cNvSpPr/>
          <p:nvPr/>
        </p:nvSpPr>
        <p:spPr>
          <a:xfrm>
            <a:off x="5743650" y="3924959"/>
            <a:ext cx="271800" cy="179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48" name="Google Shape;848;p100"/>
          <p:cNvSpPr/>
          <p:nvPr/>
        </p:nvSpPr>
        <p:spPr>
          <a:xfrm>
            <a:off x="5881407" y="4170526"/>
            <a:ext cx="45600" cy="324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49" name="Google Shape;849;p100"/>
          <p:cNvSpPr/>
          <p:nvPr/>
        </p:nvSpPr>
        <p:spPr>
          <a:xfrm>
            <a:off x="5926927" y="3179874"/>
            <a:ext cx="37200" cy="660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50" name="Google Shape;850;p100"/>
          <p:cNvSpPr/>
          <p:nvPr/>
        </p:nvSpPr>
        <p:spPr>
          <a:xfrm>
            <a:off x="5970050" y="3260133"/>
            <a:ext cx="44400" cy="540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51" name="Google Shape;851;p100"/>
          <p:cNvSpPr/>
          <p:nvPr/>
        </p:nvSpPr>
        <p:spPr>
          <a:xfrm>
            <a:off x="6360561" y="3762047"/>
            <a:ext cx="46800" cy="552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52" name="Google Shape;852;p100"/>
          <p:cNvSpPr/>
          <p:nvPr/>
        </p:nvSpPr>
        <p:spPr>
          <a:xfrm>
            <a:off x="6431237" y="3911783"/>
            <a:ext cx="42000" cy="420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53" name="Google Shape;853;p100"/>
          <p:cNvSpPr/>
          <p:nvPr/>
        </p:nvSpPr>
        <p:spPr>
          <a:xfrm>
            <a:off x="6456392" y="3970479"/>
            <a:ext cx="27600" cy="288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54" name="Google Shape;854;p100"/>
          <p:cNvSpPr/>
          <p:nvPr/>
        </p:nvSpPr>
        <p:spPr>
          <a:xfrm>
            <a:off x="6667220" y="3836316"/>
            <a:ext cx="141300" cy="1137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55" name="Google Shape;855;p100"/>
          <p:cNvSpPr/>
          <p:nvPr/>
        </p:nvSpPr>
        <p:spPr>
          <a:xfrm>
            <a:off x="6906797" y="3879440"/>
            <a:ext cx="32400" cy="468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56" name="Google Shape;856;p100"/>
          <p:cNvSpPr/>
          <p:nvPr/>
        </p:nvSpPr>
        <p:spPr>
          <a:xfrm>
            <a:off x="6713938" y="4201671"/>
            <a:ext cx="268200" cy="921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57" name="Google Shape;857;p100"/>
          <p:cNvSpPr/>
          <p:nvPr/>
        </p:nvSpPr>
        <p:spPr>
          <a:xfrm>
            <a:off x="6662429" y="4142975"/>
            <a:ext cx="28800" cy="276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58" name="Google Shape;858;p100"/>
          <p:cNvSpPr/>
          <p:nvPr/>
        </p:nvSpPr>
        <p:spPr>
          <a:xfrm>
            <a:off x="7094866" y="4103444"/>
            <a:ext cx="46800" cy="648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59" name="Google Shape;859;p100"/>
          <p:cNvSpPr/>
          <p:nvPr/>
        </p:nvSpPr>
        <p:spPr>
          <a:xfrm>
            <a:off x="7042159" y="4178911"/>
            <a:ext cx="20400" cy="480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60" name="Google Shape;860;p100"/>
          <p:cNvSpPr/>
          <p:nvPr/>
        </p:nvSpPr>
        <p:spPr>
          <a:xfrm>
            <a:off x="6878048" y="4035165"/>
            <a:ext cx="22800" cy="384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61" name="Google Shape;861;p100"/>
          <p:cNvSpPr/>
          <p:nvPr/>
        </p:nvSpPr>
        <p:spPr>
          <a:xfrm>
            <a:off x="6907995" y="3795588"/>
            <a:ext cx="58800" cy="396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62" name="Google Shape;862;p100"/>
          <p:cNvSpPr/>
          <p:nvPr/>
        </p:nvSpPr>
        <p:spPr>
          <a:xfrm>
            <a:off x="6831331" y="3726110"/>
            <a:ext cx="33600" cy="276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63" name="Google Shape;863;p100"/>
          <p:cNvSpPr/>
          <p:nvPr/>
        </p:nvSpPr>
        <p:spPr>
          <a:xfrm>
            <a:off x="6816956" y="3952511"/>
            <a:ext cx="27600" cy="372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64" name="Google Shape;864;p100"/>
          <p:cNvSpPr/>
          <p:nvPr/>
        </p:nvSpPr>
        <p:spPr>
          <a:xfrm>
            <a:off x="6789405" y="4083080"/>
            <a:ext cx="22800" cy="252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65" name="Google Shape;865;p100"/>
          <p:cNvSpPr/>
          <p:nvPr/>
        </p:nvSpPr>
        <p:spPr>
          <a:xfrm>
            <a:off x="6785811" y="3844701"/>
            <a:ext cx="20400" cy="30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66" name="Google Shape;866;p100"/>
          <p:cNvSpPr/>
          <p:nvPr/>
        </p:nvSpPr>
        <p:spPr>
          <a:xfrm>
            <a:off x="6925964" y="3984854"/>
            <a:ext cx="34800" cy="180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67" name="Google Shape;867;p100"/>
          <p:cNvSpPr/>
          <p:nvPr/>
        </p:nvSpPr>
        <p:spPr>
          <a:xfrm>
            <a:off x="7022992" y="4055529"/>
            <a:ext cx="33600" cy="252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68" name="Google Shape;868;p100"/>
          <p:cNvSpPr/>
          <p:nvPr/>
        </p:nvSpPr>
        <p:spPr>
          <a:xfrm>
            <a:off x="6791800" y="4013603"/>
            <a:ext cx="15600" cy="264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69" name="Google Shape;869;p100"/>
          <p:cNvSpPr/>
          <p:nvPr/>
        </p:nvSpPr>
        <p:spPr>
          <a:xfrm>
            <a:off x="6825341" y="4047144"/>
            <a:ext cx="16800" cy="240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70" name="Google Shape;870;p100"/>
          <p:cNvSpPr/>
          <p:nvPr/>
        </p:nvSpPr>
        <p:spPr>
          <a:xfrm>
            <a:off x="6843309" y="3993239"/>
            <a:ext cx="16800" cy="324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71" name="Google Shape;871;p100"/>
          <p:cNvSpPr/>
          <p:nvPr/>
        </p:nvSpPr>
        <p:spPr>
          <a:xfrm>
            <a:off x="6916381" y="4110632"/>
            <a:ext cx="24000" cy="240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72" name="Google Shape;872;p100"/>
          <p:cNvSpPr/>
          <p:nvPr/>
        </p:nvSpPr>
        <p:spPr>
          <a:xfrm>
            <a:off x="6918776" y="4057925"/>
            <a:ext cx="25200" cy="312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73" name="Google Shape;873;p100"/>
          <p:cNvSpPr/>
          <p:nvPr/>
        </p:nvSpPr>
        <p:spPr>
          <a:xfrm>
            <a:off x="6842112" y="4086674"/>
            <a:ext cx="21600" cy="216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74" name="Google Shape;874;p100"/>
          <p:cNvSpPr/>
          <p:nvPr/>
        </p:nvSpPr>
        <p:spPr>
          <a:xfrm>
            <a:off x="6317437" y="1398618"/>
            <a:ext cx="49200" cy="564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75" name="Google Shape;875;p100"/>
          <p:cNvSpPr/>
          <p:nvPr/>
        </p:nvSpPr>
        <p:spPr>
          <a:xfrm>
            <a:off x="6235981" y="1702881"/>
            <a:ext cx="54000" cy="1185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76" name="Google Shape;876;p100"/>
          <p:cNvSpPr/>
          <p:nvPr/>
        </p:nvSpPr>
        <p:spPr>
          <a:xfrm>
            <a:off x="6494725" y="1536374"/>
            <a:ext cx="37200" cy="564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77" name="Google Shape;877;p100"/>
          <p:cNvSpPr/>
          <p:nvPr/>
        </p:nvSpPr>
        <p:spPr>
          <a:xfrm>
            <a:off x="6482746" y="1599862"/>
            <a:ext cx="63600" cy="780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78" name="Google Shape;878;p100"/>
          <p:cNvSpPr/>
          <p:nvPr/>
        </p:nvSpPr>
        <p:spPr>
          <a:xfrm>
            <a:off x="6004789" y="1996363"/>
            <a:ext cx="31200" cy="384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79" name="Google Shape;879;p100"/>
          <p:cNvSpPr/>
          <p:nvPr/>
        </p:nvSpPr>
        <p:spPr>
          <a:xfrm>
            <a:off x="6120984" y="1771160"/>
            <a:ext cx="46800" cy="1209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80" name="Google Shape;880;p100"/>
          <p:cNvSpPr/>
          <p:nvPr/>
        </p:nvSpPr>
        <p:spPr>
          <a:xfrm>
            <a:off x="5681360" y="1947249"/>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81" name="Google Shape;881;p100"/>
          <p:cNvSpPr/>
          <p:nvPr/>
        </p:nvSpPr>
        <p:spPr>
          <a:xfrm>
            <a:off x="5761618" y="1894542"/>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82" name="Google Shape;882;p100"/>
          <p:cNvSpPr/>
          <p:nvPr/>
        </p:nvSpPr>
        <p:spPr>
          <a:xfrm>
            <a:off x="5752035" y="2015529"/>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83" name="Google Shape;883;p100"/>
          <p:cNvSpPr/>
          <p:nvPr/>
        </p:nvSpPr>
        <p:spPr>
          <a:xfrm>
            <a:off x="4455922" y="1427367"/>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84" name="Google Shape;884;p100"/>
          <p:cNvSpPr/>
          <p:nvPr/>
        </p:nvSpPr>
        <p:spPr>
          <a:xfrm>
            <a:off x="5425012" y="4490362"/>
            <a:ext cx="1487700" cy="6372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85" name="Google Shape;885;p100"/>
          <p:cNvSpPr/>
          <p:nvPr/>
        </p:nvSpPr>
        <p:spPr>
          <a:xfrm>
            <a:off x="2777143" y="3983328"/>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86" name="Google Shape;886;p100"/>
          <p:cNvSpPr/>
          <p:nvPr/>
        </p:nvSpPr>
        <p:spPr>
          <a:xfrm>
            <a:off x="6921829" y="3319699"/>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87" name="Google Shape;887;p100"/>
          <p:cNvSpPr/>
          <p:nvPr/>
        </p:nvSpPr>
        <p:spPr>
          <a:xfrm>
            <a:off x="5277131" y="4018067"/>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88" name="Google Shape;888;p100"/>
          <p:cNvSpPr/>
          <p:nvPr/>
        </p:nvSpPr>
        <p:spPr>
          <a:xfrm>
            <a:off x="3963050" y="3047779"/>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889" name="Google Shape;889;p100"/>
          <p:cNvSpPr/>
          <p:nvPr/>
        </p:nvSpPr>
        <p:spPr>
          <a:xfrm>
            <a:off x="5320255" y="2024784"/>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90" name="Google Shape;890;p100"/>
          <p:cNvSpPr/>
          <p:nvPr/>
        </p:nvSpPr>
        <p:spPr>
          <a:xfrm>
            <a:off x="5178905" y="2163739"/>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91" name="Google Shape;891;p100"/>
          <p:cNvSpPr/>
          <p:nvPr/>
        </p:nvSpPr>
        <p:spPr>
          <a:xfrm>
            <a:off x="5099848" y="2351802"/>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92" name="Google Shape;892;p100"/>
          <p:cNvSpPr/>
          <p:nvPr/>
        </p:nvSpPr>
        <p:spPr>
          <a:xfrm>
            <a:off x="5311870" y="2941167"/>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93" name="Google Shape;893;p100"/>
          <p:cNvSpPr/>
          <p:nvPr/>
        </p:nvSpPr>
        <p:spPr>
          <a:xfrm>
            <a:off x="5564624" y="1714532"/>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94" name="Google Shape;894;p100"/>
          <p:cNvSpPr/>
          <p:nvPr/>
        </p:nvSpPr>
        <p:spPr>
          <a:xfrm>
            <a:off x="5957531" y="2052336"/>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95" name="Google Shape;895;p100"/>
          <p:cNvSpPr/>
          <p:nvPr/>
        </p:nvSpPr>
        <p:spPr>
          <a:xfrm>
            <a:off x="4484131" y="2385348"/>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96" name="Google Shape;896;p100"/>
          <p:cNvSpPr/>
          <p:nvPr/>
        </p:nvSpPr>
        <p:spPr>
          <a:xfrm>
            <a:off x="6929016" y="3506569"/>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97" name="Google Shape;897;p100"/>
          <p:cNvSpPr/>
          <p:nvPr/>
        </p:nvSpPr>
        <p:spPr>
          <a:xfrm>
            <a:off x="5580197" y="2736329"/>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98" name="Google Shape;898;p100"/>
          <p:cNvSpPr/>
          <p:nvPr/>
        </p:nvSpPr>
        <p:spPr>
          <a:xfrm>
            <a:off x="5800608" y="2485970"/>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899" name="Google Shape;899;p100"/>
          <p:cNvSpPr/>
          <p:nvPr/>
        </p:nvSpPr>
        <p:spPr>
          <a:xfrm>
            <a:off x="5315464" y="2539875"/>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00" name="Google Shape;900;p100"/>
          <p:cNvSpPr/>
          <p:nvPr/>
        </p:nvSpPr>
        <p:spPr>
          <a:xfrm>
            <a:off x="4451788" y="1780415"/>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01" name="Google Shape;901;p100"/>
          <p:cNvSpPr/>
          <p:nvPr/>
        </p:nvSpPr>
        <p:spPr>
          <a:xfrm>
            <a:off x="5441242" y="27908"/>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902" name="Google Shape;902;p100"/>
          <p:cNvSpPr/>
          <p:nvPr/>
        </p:nvSpPr>
        <p:spPr>
          <a:xfrm>
            <a:off x="7840608" y="4456493"/>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03" name="Google Shape;903;p100"/>
          <p:cNvSpPr/>
          <p:nvPr/>
        </p:nvSpPr>
        <p:spPr>
          <a:xfrm>
            <a:off x="5438846" y="3376000"/>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04" name="Google Shape;904;p100"/>
          <p:cNvSpPr/>
          <p:nvPr/>
        </p:nvSpPr>
        <p:spPr>
          <a:xfrm>
            <a:off x="5683215" y="1949317"/>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05" name="Google Shape;905;p100"/>
          <p:cNvSpPr/>
          <p:nvPr/>
        </p:nvSpPr>
        <p:spPr>
          <a:xfrm>
            <a:off x="5763473" y="1896610"/>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06" name="Google Shape;906;p100"/>
          <p:cNvSpPr/>
          <p:nvPr/>
        </p:nvSpPr>
        <p:spPr>
          <a:xfrm>
            <a:off x="5753890" y="2017597"/>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07" name="Google Shape;907;p100"/>
          <p:cNvSpPr/>
          <p:nvPr/>
        </p:nvSpPr>
        <p:spPr>
          <a:xfrm>
            <a:off x="4457777" y="1429435"/>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08" name="Google Shape;908;p100"/>
          <p:cNvSpPr/>
          <p:nvPr/>
        </p:nvSpPr>
        <p:spPr>
          <a:xfrm>
            <a:off x="7849952"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09" name="Google Shape;909;p100"/>
          <p:cNvSpPr/>
          <p:nvPr/>
        </p:nvSpPr>
        <p:spPr>
          <a:xfrm>
            <a:off x="3187287" y="4888133"/>
            <a:ext cx="670800" cy="2541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10" name="Google Shape;910;p100"/>
          <p:cNvSpPr/>
          <p:nvPr/>
        </p:nvSpPr>
        <p:spPr>
          <a:xfrm>
            <a:off x="9439129" y="2311407"/>
            <a:ext cx="54000" cy="840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11" name="Google Shape;911;p100"/>
          <p:cNvSpPr/>
          <p:nvPr/>
        </p:nvSpPr>
        <p:spPr>
          <a:xfrm>
            <a:off x="9399990" y="4910893"/>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12" name="Google Shape;912;p100"/>
          <p:cNvSpPr/>
          <p:nvPr/>
        </p:nvSpPr>
        <p:spPr>
          <a:xfrm>
            <a:off x="3030829" y="4828239"/>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913" name="Google Shape;913;p100"/>
          <p:cNvCxnSpPr/>
          <p:nvPr/>
        </p:nvCxnSpPr>
        <p:spPr>
          <a:xfrm>
            <a:off x="3030829" y="4828239"/>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914" name="Google Shape;914;p100"/>
          <p:cNvSpPr/>
          <p:nvPr/>
        </p:nvSpPr>
        <p:spPr>
          <a:xfrm>
            <a:off x="3032684" y="4830307"/>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915" name="Google Shape;915;p100"/>
          <p:cNvCxnSpPr/>
          <p:nvPr/>
        </p:nvCxnSpPr>
        <p:spPr>
          <a:xfrm>
            <a:off x="3032684" y="4830307"/>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916" name="Google Shape;916;p100"/>
          <p:cNvSpPr/>
          <p:nvPr/>
        </p:nvSpPr>
        <p:spPr>
          <a:xfrm>
            <a:off x="9401845" y="4912961"/>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917" name="Google Shape;917;p100"/>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918" name="Google Shape;918;p100"/>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919" name="Shape 919"/>
        <p:cNvGrpSpPr/>
        <p:nvPr/>
      </p:nvGrpSpPr>
      <p:grpSpPr>
        <a:xfrm>
          <a:off x="0" y="0"/>
          <a:ext cx="0" cy="0"/>
          <a:chOff x="0" y="0"/>
          <a:chExt cx="0" cy="0"/>
        </a:xfrm>
      </p:grpSpPr>
      <p:sp>
        <p:nvSpPr>
          <p:cNvPr id="920" name="Google Shape;920;p101"/>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921" name="Google Shape;921;p101"/>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9pPr>
          </a:lstStyle>
          <a:p/>
        </p:txBody>
      </p:sp>
      <p:sp>
        <p:nvSpPr>
          <p:cNvPr id="922" name="Google Shape;922;p10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923" name="Google Shape;923;p101"/>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924" name="Shape 924"/>
        <p:cNvGrpSpPr/>
        <p:nvPr/>
      </p:nvGrpSpPr>
      <p:grpSpPr>
        <a:xfrm>
          <a:off x="0" y="0"/>
          <a:ext cx="0" cy="0"/>
          <a:chOff x="0" y="0"/>
          <a:chExt cx="0" cy="0"/>
        </a:xfrm>
      </p:grpSpPr>
      <p:sp>
        <p:nvSpPr>
          <p:cNvPr id="925" name="Google Shape;925;p102"/>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926" name="Google Shape;926;p102"/>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9pPr>
          </a:lstStyle>
          <a:p/>
        </p:txBody>
      </p:sp>
      <p:sp>
        <p:nvSpPr>
          <p:cNvPr id="927" name="Google Shape;927;p10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pic>
        <p:nvPicPr>
          <p:cNvPr id="928" name="Google Shape;928;p102"/>
          <p:cNvPicPr preferRelativeResize="0"/>
          <p:nvPr/>
        </p:nvPicPr>
        <p:blipFill rotWithShape="1">
          <a:blip r:embed="rId2">
            <a:alphaModFix/>
          </a:blip>
          <a:srcRect b="0" l="0" r="0" t="0"/>
          <a:stretch/>
        </p:blipFill>
        <p:spPr>
          <a:xfrm>
            <a:off x="147559" y="4776975"/>
            <a:ext cx="229572" cy="22978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5.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40" Type="http://schemas.openxmlformats.org/officeDocument/2006/relationships/slideLayout" Target="../slideLayouts/slideLayout473.xml"/><Relationship Id="rId42" Type="http://schemas.openxmlformats.org/officeDocument/2006/relationships/slideLayout" Target="../slideLayouts/slideLayout475.xml"/><Relationship Id="rId41" Type="http://schemas.openxmlformats.org/officeDocument/2006/relationships/slideLayout" Target="../slideLayouts/slideLayout474.xml"/><Relationship Id="rId44" Type="http://schemas.openxmlformats.org/officeDocument/2006/relationships/slideLayout" Target="../slideLayouts/slideLayout477.xml"/><Relationship Id="rId43" Type="http://schemas.openxmlformats.org/officeDocument/2006/relationships/slideLayout" Target="../slideLayouts/slideLayout476.xml"/><Relationship Id="rId46" Type="http://schemas.openxmlformats.org/officeDocument/2006/relationships/slideLayout" Target="../slideLayouts/slideLayout479.xml"/><Relationship Id="rId45" Type="http://schemas.openxmlformats.org/officeDocument/2006/relationships/slideLayout" Target="../slideLayouts/slideLayout478.xml"/><Relationship Id="rId1" Type="http://schemas.openxmlformats.org/officeDocument/2006/relationships/slideLayout" Target="../slideLayouts/slideLayout434.xml"/><Relationship Id="rId2" Type="http://schemas.openxmlformats.org/officeDocument/2006/relationships/slideLayout" Target="../slideLayouts/slideLayout435.xml"/><Relationship Id="rId3" Type="http://schemas.openxmlformats.org/officeDocument/2006/relationships/slideLayout" Target="../slideLayouts/slideLayout436.xml"/><Relationship Id="rId4" Type="http://schemas.openxmlformats.org/officeDocument/2006/relationships/slideLayout" Target="../slideLayouts/slideLayout437.xml"/><Relationship Id="rId9" Type="http://schemas.openxmlformats.org/officeDocument/2006/relationships/slideLayout" Target="../slideLayouts/slideLayout442.xml"/><Relationship Id="rId48" Type="http://schemas.openxmlformats.org/officeDocument/2006/relationships/theme" Target="../theme/theme10.xml"/><Relationship Id="rId47" Type="http://schemas.openxmlformats.org/officeDocument/2006/relationships/slideLayout" Target="../slideLayouts/slideLayout480.xml"/><Relationship Id="rId5" Type="http://schemas.openxmlformats.org/officeDocument/2006/relationships/slideLayout" Target="../slideLayouts/slideLayout438.xml"/><Relationship Id="rId6" Type="http://schemas.openxmlformats.org/officeDocument/2006/relationships/slideLayout" Target="../slideLayouts/slideLayout439.xml"/><Relationship Id="rId7" Type="http://schemas.openxmlformats.org/officeDocument/2006/relationships/slideLayout" Target="../slideLayouts/slideLayout440.xml"/><Relationship Id="rId8" Type="http://schemas.openxmlformats.org/officeDocument/2006/relationships/slideLayout" Target="../slideLayouts/slideLayout441.xml"/><Relationship Id="rId31" Type="http://schemas.openxmlformats.org/officeDocument/2006/relationships/slideLayout" Target="../slideLayouts/slideLayout464.xml"/><Relationship Id="rId30" Type="http://schemas.openxmlformats.org/officeDocument/2006/relationships/slideLayout" Target="../slideLayouts/slideLayout463.xml"/><Relationship Id="rId33" Type="http://schemas.openxmlformats.org/officeDocument/2006/relationships/slideLayout" Target="../slideLayouts/slideLayout466.xml"/><Relationship Id="rId32" Type="http://schemas.openxmlformats.org/officeDocument/2006/relationships/slideLayout" Target="../slideLayouts/slideLayout465.xml"/><Relationship Id="rId35" Type="http://schemas.openxmlformats.org/officeDocument/2006/relationships/slideLayout" Target="../slideLayouts/slideLayout468.xml"/><Relationship Id="rId34" Type="http://schemas.openxmlformats.org/officeDocument/2006/relationships/slideLayout" Target="../slideLayouts/slideLayout467.xml"/><Relationship Id="rId37" Type="http://schemas.openxmlformats.org/officeDocument/2006/relationships/slideLayout" Target="../slideLayouts/slideLayout470.xml"/><Relationship Id="rId36" Type="http://schemas.openxmlformats.org/officeDocument/2006/relationships/slideLayout" Target="../slideLayouts/slideLayout469.xml"/><Relationship Id="rId39" Type="http://schemas.openxmlformats.org/officeDocument/2006/relationships/slideLayout" Target="../slideLayouts/slideLayout472.xml"/><Relationship Id="rId38" Type="http://schemas.openxmlformats.org/officeDocument/2006/relationships/slideLayout" Target="../slideLayouts/slideLayout471.xml"/><Relationship Id="rId20" Type="http://schemas.openxmlformats.org/officeDocument/2006/relationships/slideLayout" Target="../slideLayouts/slideLayout453.xml"/><Relationship Id="rId22" Type="http://schemas.openxmlformats.org/officeDocument/2006/relationships/slideLayout" Target="../slideLayouts/slideLayout455.xml"/><Relationship Id="rId21" Type="http://schemas.openxmlformats.org/officeDocument/2006/relationships/slideLayout" Target="../slideLayouts/slideLayout454.xml"/><Relationship Id="rId24" Type="http://schemas.openxmlformats.org/officeDocument/2006/relationships/slideLayout" Target="../slideLayouts/slideLayout457.xml"/><Relationship Id="rId23" Type="http://schemas.openxmlformats.org/officeDocument/2006/relationships/slideLayout" Target="../slideLayouts/slideLayout456.xml"/><Relationship Id="rId26" Type="http://schemas.openxmlformats.org/officeDocument/2006/relationships/slideLayout" Target="../slideLayouts/slideLayout459.xml"/><Relationship Id="rId25" Type="http://schemas.openxmlformats.org/officeDocument/2006/relationships/slideLayout" Target="../slideLayouts/slideLayout458.xml"/><Relationship Id="rId28" Type="http://schemas.openxmlformats.org/officeDocument/2006/relationships/slideLayout" Target="../slideLayouts/slideLayout461.xml"/><Relationship Id="rId27" Type="http://schemas.openxmlformats.org/officeDocument/2006/relationships/slideLayout" Target="../slideLayouts/slideLayout460.xml"/><Relationship Id="rId29" Type="http://schemas.openxmlformats.org/officeDocument/2006/relationships/slideLayout" Target="../slideLayouts/slideLayout462.xml"/><Relationship Id="rId11" Type="http://schemas.openxmlformats.org/officeDocument/2006/relationships/slideLayout" Target="../slideLayouts/slideLayout444.xml"/><Relationship Id="rId10" Type="http://schemas.openxmlformats.org/officeDocument/2006/relationships/slideLayout" Target="../slideLayouts/slideLayout443.xml"/><Relationship Id="rId13" Type="http://schemas.openxmlformats.org/officeDocument/2006/relationships/slideLayout" Target="../slideLayouts/slideLayout446.xml"/><Relationship Id="rId12" Type="http://schemas.openxmlformats.org/officeDocument/2006/relationships/slideLayout" Target="../slideLayouts/slideLayout445.xml"/><Relationship Id="rId15" Type="http://schemas.openxmlformats.org/officeDocument/2006/relationships/slideLayout" Target="../slideLayouts/slideLayout448.xml"/><Relationship Id="rId14" Type="http://schemas.openxmlformats.org/officeDocument/2006/relationships/slideLayout" Target="../slideLayouts/slideLayout447.xml"/><Relationship Id="rId17" Type="http://schemas.openxmlformats.org/officeDocument/2006/relationships/slideLayout" Target="../slideLayouts/slideLayout450.xml"/><Relationship Id="rId16" Type="http://schemas.openxmlformats.org/officeDocument/2006/relationships/slideLayout" Target="../slideLayouts/slideLayout449.xml"/><Relationship Id="rId19" Type="http://schemas.openxmlformats.org/officeDocument/2006/relationships/slideLayout" Target="../slideLayouts/slideLayout452.xml"/><Relationship Id="rId18" Type="http://schemas.openxmlformats.org/officeDocument/2006/relationships/slideLayout" Target="../slideLayouts/slideLayout45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5.xml"/><Relationship Id="rId42" Type="http://schemas.openxmlformats.org/officeDocument/2006/relationships/slideLayout" Target="../slideLayouts/slideLayout67.xml"/><Relationship Id="rId41" Type="http://schemas.openxmlformats.org/officeDocument/2006/relationships/slideLayout" Target="../slideLayouts/slideLayout66.xml"/><Relationship Id="rId44" Type="http://schemas.openxmlformats.org/officeDocument/2006/relationships/slideLayout" Target="../slideLayouts/slideLayout69.xml"/><Relationship Id="rId43" Type="http://schemas.openxmlformats.org/officeDocument/2006/relationships/slideLayout" Target="../slideLayouts/slideLayout68.xml"/><Relationship Id="rId46" Type="http://schemas.openxmlformats.org/officeDocument/2006/relationships/slideLayout" Target="../slideLayouts/slideLayout71.xml"/><Relationship Id="rId45" Type="http://schemas.openxmlformats.org/officeDocument/2006/relationships/slideLayout" Target="../slideLayouts/slideLayout70.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48" Type="http://schemas.openxmlformats.org/officeDocument/2006/relationships/slideLayout" Target="../slideLayouts/slideLayout73.xml"/><Relationship Id="rId47" Type="http://schemas.openxmlformats.org/officeDocument/2006/relationships/slideLayout" Target="../slideLayouts/slideLayout72.xml"/><Relationship Id="rId49" Type="http://schemas.openxmlformats.org/officeDocument/2006/relationships/slideLayout" Target="../slideLayouts/slideLayout7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31" Type="http://schemas.openxmlformats.org/officeDocument/2006/relationships/slideLayout" Target="../slideLayouts/slideLayout56.xml"/><Relationship Id="rId30" Type="http://schemas.openxmlformats.org/officeDocument/2006/relationships/slideLayout" Target="../slideLayouts/slideLayout55.xml"/><Relationship Id="rId33" Type="http://schemas.openxmlformats.org/officeDocument/2006/relationships/slideLayout" Target="../slideLayouts/slideLayout58.xml"/><Relationship Id="rId32" Type="http://schemas.openxmlformats.org/officeDocument/2006/relationships/slideLayout" Target="../slideLayouts/slideLayout57.xml"/><Relationship Id="rId35" Type="http://schemas.openxmlformats.org/officeDocument/2006/relationships/slideLayout" Target="../slideLayouts/slideLayout60.xml"/><Relationship Id="rId34" Type="http://schemas.openxmlformats.org/officeDocument/2006/relationships/slideLayout" Target="../slideLayouts/slideLayout59.xml"/><Relationship Id="rId37" Type="http://schemas.openxmlformats.org/officeDocument/2006/relationships/slideLayout" Target="../slideLayouts/slideLayout62.xml"/><Relationship Id="rId36" Type="http://schemas.openxmlformats.org/officeDocument/2006/relationships/slideLayout" Target="../slideLayouts/slideLayout61.xml"/><Relationship Id="rId39" Type="http://schemas.openxmlformats.org/officeDocument/2006/relationships/slideLayout" Target="../slideLayouts/slideLayout64.xml"/><Relationship Id="rId38" Type="http://schemas.openxmlformats.org/officeDocument/2006/relationships/slideLayout" Target="../slideLayouts/slideLayout63.xml"/><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slideLayout" Target="../slideLayouts/slideLayout53.xml"/><Relationship Id="rId27" Type="http://schemas.openxmlformats.org/officeDocument/2006/relationships/slideLayout" Target="../slideLayouts/slideLayout52.xml"/><Relationship Id="rId29" Type="http://schemas.openxmlformats.org/officeDocument/2006/relationships/slideLayout" Target="../slideLayouts/slideLayout54.xml"/><Relationship Id="rId51" Type="http://schemas.openxmlformats.org/officeDocument/2006/relationships/slideLayout" Target="../slideLayouts/slideLayout76.xml"/><Relationship Id="rId50" Type="http://schemas.openxmlformats.org/officeDocument/2006/relationships/slideLayout" Target="../slideLayouts/slideLayout75.xml"/><Relationship Id="rId53" Type="http://schemas.openxmlformats.org/officeDocument/2006/relationships/slideLayout" Target="../slideLayouts/slideLayout78.xml"/><Relationship Id="rId52" Type="http://schemas.openxmlformats.org/officeDocument/2006/relationships/slideLayout" Target="../slideLayouts/slideLayout77.xml"/><Relationship Id="rId11" Type="http://schemas.openxmlformats.org/officeDocument/2006/relationships/slideLayout" Target="../slideLayouts/slideLayout36.xml"/><Relationship Id="rId55" Type="http://schemas.openxmlformats.org/officeDocument/2006/relationships/theme" Target="../theme/theme7.xml"/><Relationship Id="rId10" Type="http://schemas.openxmlformats.org/officeDocument/2006/relationships/slideLayout" Target="../slideLayouts/slideLayout35.xml"/><Relationship Id="rId54" Type="http://schemas.openxmlformats.org/officeDocument/2006/relationships/slideLayout" Target="../slideLayouts/slideLayout7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slideLayout" Target="../slideLayouts/slideLayout132.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55" Type="http://schemas.openxmlformats.org/officeDocument/2006/relationships/theme" Target="../theme/theme8.xml"/><Relationship Id="rId10" Type="http://schemas.openxmlformats.org/officeDocument/2006/relationships/slideLayout" Target="../slideLayouts/slideLayout89.xml"/><Relationship Id="rId54" Type="http://schemas.openxmlformats.org/officeDocument/2006/relationships/slideLayout" Target="../slideLayouts/slideLayout133.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73.xml"/><Relationship Id="rId42" Type="http://schemas.openxmlformats.org/officeDocument/2006/relationships/slideLayout" Target="../slideLayouts/slideLayout175.xml"/><Relationship Id="rId41" Type="http://schemas.openxmlformats.org/officeDocument/2006/relationships/slideLayout" Target="../slideLayouts/slideLayout174.xml"/><Relationship Id="rId44" Type="http://schemas.openxmlformats.org/officeDocument/2006/relationships/slideLayout" Target="../slideLayouts/slideLayout177.xml"/><Relationship Id="rId43" Type="http://schemas.openxmlformats.org/officeDocument/2006/relationships/slideLayout" Target="../slideLayouts/slideLayout176.xml"/><Relationship Id="rId46" Type="http://schemas.openxmlformats.org/officeDocument/2006/relationships/slideLayout" Target="../slideLayouts/slideLayout179.xml"/><Relationship Id="rId45" Type="http://schemas.openxmlformats.org/officeDocument/2006/relationships/slideLayout" Target="../slideLayouts/slideLayout178.xml"/><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48" Type="http://schemas.openxmlformats.org/officeDocument/2006/relationships/slideLayout" Target="../slideLayouts/slideLayout181.xml"/><Relationship Id="rId47" Type="http://schemas.openxmlformats.org/officeDocument/2006/relationships/slideLayout" Target="../slideLayouts/slideLayout180.xml"/><Relationship Id="rId49" Type="http://schemas.openxmlformats.org/officeDocument/2006/relationships/slideLayout" Target="../slideLayouts/slideLayout182.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31" Type="http://schemas.openxmlformats.org/officeDocument/2006/relationships/slideLayout" Target="../slideLayouts/slideLayout164.xml"/><Relationship Id="rId30" Type="http://schemas.openxmlformats.org/officeDocument/2006/relationships/slideLayout" Target="../slideLayouts/slideLayout163.xml"/><Relationship Id="rId33" Type="http://schemas.openxmlformats.org/officeDocument/2006/relationships/slideLayout" Target="../slideLayouts/slideLayout166.xml"/><Relationship Id="rId32" Type="http://schemas.openxmlformats.org/officeDocument/2006/relationships/slideLayout" Target="../slideLayouts/slideLayout165.xml"/><Relationship Id="rId35" Type="http://schemas.openxmlformats.org/officeDocument/2006/relationships/slideLayout" Target="../slideLayouts/slideLayout168.xml"/><Relationship Id="rId34" Type="http://schemas.openxmlformats.org/officeDocument/2006/relationships/slideLayout" Target="../slideLayouts/slideLayout167.xml"/><Relationship Id="rId37" Type="http://schemas.openxmlformats.org/officeDocument/2006/relationships/slideLayout" Target="../slideLayouts/slideLayout170.xml"/><Relationship Id="rId36" Type="http://schemas.openxmlformats.org/officeDocument/2006/relationships/slideLayout" Target="../slideLayouts/slideLayout169.xml"/><Relationship Id="rId39" Type="http://schemas.openxmlformats.org/officeDocument/2006/relationships/slideLayout" Target="../slideLayouts/slideLayout172.xml"/><Relationship Id="rId38" Type="http://schemas.openxmlformats.org/officeDocument/2006/relationships/slideLayout" Target="../slideLayouts/slideLayout171.xml"/><Relationship Id="rId20" Type="http://schemas.openxmlformats.org/officeDocument/2006/relationships/slideLayout" Target="../slideLayouts/slideLayout153.xml"/><Relationship Id="rId22" Type="http://schemas.openxmlformats.org/officeDocument/2006/relationships/slideLayout" Target="../slideLayouts/slideLayout155.xml"/><Relationship Id="rId21" Type="http://schemas.openxmlformats.org/officeDocument/2006/relationships/slideLayout" Target="../slideLayouts/slideLayout154.xml"/><Relationship Id="rId24" Type="http://schemas.openxmlformats.org/officeDocument/2006/relationships/slideLayout" Target="../slideLayouts/slideLayout157.xml"/><Relationship Id="rId23" Type="http://schemas.openxmlformats.org/officeDocument/2006/relationships/slideLayout" Target="../slideLayouts/slideLayout156.xml"/><Relationship Id="rId26" Type="http://schemas.openxmlformats.org/officeDocument/2006/relationships/slideLayout" Target="../slideLayouts/slideLayout159.xml"/><Relationship Id="rId25" Type="http://schemas.openxmlformats.org/officeDocument/2006/relationships/slideLayout" Target="../slideLayouts/slideLayout158.xml"/><Relationship Id="rId28" Type="http://schemas.openxmlformats.org/officeDocument/2006/relationships/slideLayout" Target="../slideLayouts/slideLayout161.xml"/><Relationship Id="rId27" Type="http://schemas.openxmlformats.org/officeDocument/2006/relationships/slideLayout" Target="../slideLayouts/slideLayout160.xml"/><Relationship Id="rId29" Type="http://schemas.openxmlformats.org/officeDocument/2006/relationships/slideLayout" Target="../slideLayouts/slideLayout162.xml"/><Relationship Id="rId51" Type="http://schemas.openxmlformats.org/officeDocument/2006/relationships/slideLayout" Target="../slideLayouts/slideLayout184.xml"/><Relationship Id="rId50" Type="http://schemas.openxmlformats.org/officeDocument/2006/relationships/slideLayout" Target="../slideLayouts/slideLayout183.xml"/><Relationship Id="rId53" Type="http://schemas.openxmlformats.org/officeDocument/2006/relationships/slideLayout" Target="../slideLayouts/slideLayout186.xml"/><Relationship Id="rId52" Type="http://schemas.openxmlformats.org/officeDocument/2006/relationships/slideLayout" Target="../slideLayouts/slideLayout185.xml"/><Relationship Id="rId11" Type="http://schemas.openxmlformats.org/officeDocument/2006/relationships/slideLayout" Target="../slideLayouts/slideLayout144.xml"/><Relationship Id="rId55" Type="http://schemas.openxmlformats.org/officeDocument/2006/relationships/theme" Target="../theme/theme1.xml"/><Relationship Id="rId10" Type="http://schemas.openxmlformats.org/officeDocument/2006/relationships/slideLayout" Target="../slideLayouts/slideLayout143.xml"/><Relationship Id="rId54" Type="http://schemas.openxmlformats.org/officeDocument/2006/relationships/slideLayout" Target="../slideLayouts/slideLayout187.xml"/><Relationship Id="rId13" Type="http://schemas.openxmlformats.org/officeDocument/2006/relationships/slideLayout" Target="../slideLayouts/slideLayout146.xml"/><Relationship Id="rId12" Type="http://schemas.openxmlformats.org/officeDocument/2006/relationships/slideLayout" Target="../slideLayouts/slideLayout145.xml"/><Relationship Id="rId15" Type="http://schemas.openxmlformats.org/officeDocument/2006/relationships/slideLayout" Target="../slideLayouts/slideLayout148.xml"/><Relationship Id="rId14" Type="http://schemas.openxmlformats.org/officeDocument/2006/relationships/slideLayout" Target="../slideLayouts/slideLayout147.xml"/><Relationship Id="rId17" Type="http://schemas.openxmlformats.org/officeDocument/2006/relationships/slideLayout" Target="../slideLayouts/slideLayout150.xml"/><Relationship Id="rId16" Type="http://schemas.openxmlformats.org/officeDocument/2006/relationships/slideLayout" Target="../slideLayouts/slideLayout149.xml"/><Relationship Id="rId19" Type="http://schemas.openxmlformats.org/officeDocument/2006/relationships/slideLayout" Target="../slideLayouts/slideLayout152.xml"/><Relationship Id="rId18" Type="http://schemas.openxmlformats.org/officeDocument/2006/relationships/slideLayout" Target="../slideLayouts/slideLayout151.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27.xml"/><Relationship Id="rId42" Type="http://schemas.openxmlformats.org/officeDocument/2006/relationships/slideLayout" Target="../slideLayouts/slideLayout229.xml"/><Relationship Id="rId41" Type="http://schemas.openxmlformats.org/officeDocument/2006/relationships/slideLayout" Target="../slideLayouts/slideLayout228.xml"/><Relationship Id="rId44" Type="http://schemas.openxmlformats.org/officeDocument/2006/relationships/slideLayout" Target="../slideLayouts/slideLayout231.xml"/><Relationship Id="rId43" Type="http://schemas.openxmlformats.org/officeDocument/2006/relationships/slideLayout" Target="../slideLayouts/slideLayout230.xml"/><Relationship Id="rId46" Type="http://schemas.openxmlformats.org/officeDocument/2006/relationships/slideLayout" Target="../slideLayouts/slideLayout233.xml"/><Relationship Id="rId45" Type="http://schemas.openxmlformats.org/officeDocument/2006/relationships/slideLayout" Target="../slideLayouts/slideLayout232.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48" Type="http://schemas.openxmlformats.org/officeDocument/2006/relationships/slideLayout" Target="../slideLayouts/slideLayout235.xml"/><Relationship Id="rId47" Type="http://schemas.openxmlformats.org/officeDocument/2006/relationships/slideLayout" Target="../slideLayouts/slideLayout234.xml"/><Relationship Id="rId49" Type="http://schemas.openxmlformats.org/officeDocument/2006/relationships/slideLayout" Target="../slideLayouts/slideLayout236.xml"/><Relationship Id="rId5" Type="http://schemas.openxmlformats.org/officeDocument/2006/relationships/slideLayout" Target="../slideLayouts/slideLayout192.xml"/><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31" Type="http://schemas.openxmlformats.org/officeDocument/2006/relationships/slideLayout" Target="../slideLayouts/slideLayout218.xml"/><Relationship Id="rId30" Type="http://schemas.openxmlformats.org/officeDocument/2006/relationships/slideLayout" Target="../slideLayouts/slideLayout217.xml"/><Relationship Id="rId33" Type="http://schemas.openxmlformats.org/officeDocument/2006/relationships/slideLayout" Target="../slideLayouts/slideLayout220.xml"/><Relationship Id="rId32" Type="http://schemas.openxmlformats.org/officeDocument/2006/relationships/slideLayout" Target="../slideLayouts/slideLayout219.xml"/><Relationship Id="rId35" Type="http://schemas.openxmlformats.org/officeDocument/2006/relationships/slideLayout" Target="../slideLayouts/slideLayout222.xml"/><Relationship Id="rId34" Type="http://schemas.openxmlformats.org/officeDocument/2006/relationships/slideLayout" Target="../slideLayouts/slideLayout221.xml"/><Relationship Id="rId37" Type="http://schemas.openxmlformats.org/officeDocument/2006/relationships/slideLayout" Target="../slideLayouts/slideLayout224.xml"/><Relationship Id="rId36" Type="http://schemas.openxmlformats.org/officeDocument/2006/relationships/slideLayout" Target="../slideLayouts/slideLayout223.xml"/><Relationship Id="rId39" Type="http://schemas.openxmlformats.org/officeDocument/2006/relationships/slideLayout" Target="../slideLayouts/slideLayout226.xml"/><Relationship Id="rId38" Type="http://schemas.openxmlformats.org/officeDocument/2006/relationships/slideLayout" Target="../slideLayouts/slideLayout225.xml"/><Relationship Id="rId61" Type="http://schemas.openxmlformats.org/officeDocument/2006/relationships/theme" Target="../theme/theme3.xml"/><Relationship Id="rId20" Type="http://schemas.openxmlformats.org/officeDocument/2006/relationships/slideLayout" Target="../slideLayouts/slideLayout207.xml"/><Relationship Id="rId22" Type="http://schemas.openxmlformats.org/officeDocument/2006/relationships/slideLayout" Target="../slideLayouts/slideLayout209.xml"/><Relationship Id="rId21" Type="http://schemas.openxmlformats.org/officeDocument/2006/relationships/slideLayout" Target="../slideLayouts/slideLayout208.xml"/><Relationship Id="rId24" Type="http://schemas.openxmlformats.org/officeDocument/2006/relationships/slideLayout" Target="../slideLayouts/slideLayout211.xml"/><Relationship Id="rId23" Type="http://schemas.openxmlformats.org/officeDocument/2006/relationships/slideLayout" Target="../slideLayouts/slideLayout210.xml"/><Relationship Id="rId60" Type="http://schemas.openxmlformats.org/officeDocument/2006/relationships/slideLayout" Target="../slideLayouts/slideLayout247.xml"/><Relationship Id="rId26" Type="http://schemas.openxmlformats.org/officeDocument/2006/relationships/slideLayout" Target="../slideLayouts/slideLayout213.xml"/><Relationship Id="rId25" Type="http://schemas.openxmlformats.org/officeDocument/2006/relationships/slideLayout" Target="../slideLayouts/slideLayout212.xml"/><Relationship Id="rId28" Type="http://schemas.openxmlformats.org/officeDocument/2006/relationships/slideLayout" Target="../slideLayouts/slideLayout215.xml"/><Relationship Id="rId27" Type="http://schemas.openxmlformats.org/officeDocument/2006/relationships/slideLayout" Target="../slideLayouts/slideLayout214.xml"/><Relationship Id="rId29" Type="http://schemas.openxmlformats.org/officeDocument/2006/relationships/slideLayout" Target="../slideLayouts/slideLayout216.xml"/><Relationship Id="rId51" Type="http://schemas.openxmlformats.org/officeDocument/2006/relationships/slideLayout" Target="../slideLayouts/slideLayout238.xml"/><Relationship Id="rId50" Type="http://schemas.openxmlformats.org/officeDocument/2006/relationships/slideLayout" Target="../slideLayouts/slideLayout237.xml"/><Relationship Id="rId53" Type="http://schemas.openxmlformats.org/officeDocument/2006/relationships/slideLayout" Target="../slideLayouts/slideLayout240.xml"/><Relationship Id="rId52" Type="http://schemas.openxmlformats.org/officeDocument/2006/relationships/slideLayout" Target="../slideLayouts/slideLayout239.xml"/><Relationship Id="rId11" Type="http://schemas.openxmlformats.org/officeDocument/2006/relationships/slideLayout" Target="../slideLayouts/slideLayout198.xml"/><Relationship Id="rId55" Type="http://schemas.openxmlformats.org/officeDocument/2006/relationships/slideLayout" Target="../slideLayouts/slideLayout242.xml"/><Relationship Id="rId10" Type="http://schemas.openxmlformats.org/officeDocument/2006/relationships/slideLayout" Target="../slideLayouts/slideLayout197.xml"/><Relationship Id="rId54" Type="http://schemas.openxmlformats.org/officeDocument/2006/relationships/slideLayout" Target="../slideLayouts/slideLayout241.xml"/><Relationship Id="rId13" Type="http://schemas.openxmlformats.org/officeDocument/2006/relationships/slideLayout" Target="../slideLayouts/slideLayout200.xml"/><Relationship Id="rId57" Type="http://schemas.openxmlformats.org/officeDocument/2006/relationships/slideLayout" Target="../slideLayouts/slideLayout244.xml"/><Relationship Id="rId12" Type="http://schemas.openxmlformats.org/officeDocument/2006/relationships/slideLayout" Target="../slideLayouts/slideLayout199.xml"/><Relationship Id="rId56" Type="http://schemas.openxmlformats.org/officeDocument/2006/relationships/slideLayout" Target="../slideLayouts/slideLayout243.xml"/><Relationship Id="rId15" Type="http://schemas.openxmlformats.org/officeDocument/2006/relationships/slideLayout" Target="../slideLayouts/slideLayout202.xml"/><Relationship Id="rId59" Type="http://schemas.openxmlformats.org/officeDocument/2006/relationships/slideLayout" Target="../slideLayouts/slideLayout246.xml"/><Relationship Id="rId14" Type="http://schemas.openxmlformats.org/officeDocument/2006/relationships/slideLayout" Target="../slideLayouts/slideLayout201.xml"/><Relationship Id="rId58" Type="http://schemas.openxmlformats.org/officeDocument/2006/relationships/slideLayout" Target="../slideLayouts/slideLayout245.xml"/><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19" Type="http://schemas.openxmlformats.org/officeDocument/2006/relationships/slideLayout" Target="../slideLayouts/slideLayout206.xml"/><Relationship Id="rId18" Type="http://schemas.openxmlformats.org/officeDocument/2006/relationships/slideLayout" Target="../slideLayouts/slideLayout205.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87.xml"/><Relationship Id="rId42" Type="http://schemas.openxmlformats.org/officeDocument/2006/relationships/slideLayout" Target="../slideLayouts/slideLayout289.xml"/><Relationship Id="rId41" Type="http://schemas.openxmlformats.org/officeDocument/2006/relationships/slideLayout" Target="../slideLayouts/slideLayout288.xml"/><Relationship Id="rId44" Type="http://schemas.openxmlformats.org/officeDocument/2006/relationships/slideLayout" Target="../slideLayouts/slideLayout291.xml"/><Relationship Id="rId43" Type="http://schemas.openxmlformats.org/officeDocument/2006/relationships/slideLayout" Target="../slideLayouts/slideLayout290.xml"/><Relationship Id="rId46" Type="http://schemas.openxmlformats.org/officeDocument/2006/relationships/slideLayout" Target="../slideLayouts/slideLayout293.xml"/><Relationship Id="rId45" Type="http://schemas.openxmlformats.org/officeDocument/2006/relationships/slideLayout" Target="../slideLayouts/slideLayout292.xml"/><Relationship Id="rId1" Type="http://schemas.openxmlformats.org/officeDocument/2006/relationships/slideLayout" Target="../slideLayouts/slideLayout248.xml"/><Relationship Id="rId2" Type="http://schemas.openxmlformats.org/officeDocument/2006/relationships/slideLayout" Target="../slideLayouts/slideLayout249.xml"/><Relationship Id="rId3" Type="http://schemas.openxmlformats.org/officeDocument/2006/relationships/slideLayout" Target="../slideLayouts/slideLayout250.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48" Type="http://schemas.openxmlformats.org/officeDocument/2006/relationships/slideLayout" Target="../slideLayouts/slideLayout295.xml"/><Relationship Id="rId47" Type="http://schemas.openxmlformats.org/officeDocument/2006/relationships/slideLayout" Target="../slideLayouts/slideLayout294.xml"/><Relationship Id="rId49" Type="http://schemas.openxmlformats.org/officeDocument/2006/relationships/slideLayout" Target="../slideLayouts/slideLayout296.xml"/><Relationship Id="rId5" Type="http://schemas.openxmlformats.org/officeDocument/2006/relationships/slideLayout" Target="../slideLayouts/slideLayout252.xml"/><Relationship Id="rId6" Type="http://schemas.openxmlformats.org/officeDocument/2006/relationships/slideLayout" Target="../slideLayouts/slideLayout253.xml"/><Relationship Id="rId7" Type="http://schemas.openxmlformats.org/officeDocument/2006/relationships/slideLayout" Target="../slideLayouts/slideLayout254.xml"/><Relationship Id="rId8" Type="http://schemas.openxmlformats.org/officeDocument/2006/relationships/slideLayout" Target="../slideLayouts/slideLayout255.xml"/><Relationship Id="rId31" Type="http://schemas.openxmlformats.org/officeDocument/2006/relationships/slideLayout" Target="../slideLayouts/slideLayout278.xml"/><Relationship Id="rId30" Type="http://schemas.openxmlformats.org/officeDocument/2006/relationships/slideLayout" Target="../slideLayouts/slideLayout277.xml"/><Relationship Id="rId33" Type="http://schemas.openxmlformats.org/officeDocument/2006/relationships/slideLayout" Target="../slideLayouts/slideLayout280.xml"/><Relationship Id="rId32" Type="http://schemas.openxmlformats.org/officeDocument/2006/relationships/slideLayout" Target="../slideLayouts/slideLayout279.xml"/><Relationship Id="rId35" Type="http://schemas.openxmlformats.org/officeDocument/2006/relationships/slideLayout" Target="../slideLayouts/slideLayout282.xml"/><Relationship Id="rId34" Type="http://schemas.openxmlformats.org/officeDocument/2006/relationships/slideLayout" Target="../slideLayouts/slideLayout281.xml"/><Relationship Id="rId37" Type="http://schemas.openxmlformats.org/officeDocument/2006/relationships/slideLayout" Target="../slideLayouts/slideLayout284.xml"/><Relationship Id="rId36" Type="http://schemas.openxmlformats.org/officeDocument/2006/relationships/slideLayout" Target="../slideLayouts/slideLayout283.xml"/><Relationship Id="rId39" Type="http://schemas.openxmlformats.org/officeDocument/2006/relationships/slideLayout" Target="../slideLayouts/slideLayout286.xml"/><Relationship Id="rId38" Type="http://schemas.openxmlformats.org/officeDocument/2006/relationships/slideLayout" Target="../slideLayouts/slideLayout285.xml"/><Relationship Id="rId20" Type="http://schemas.openxmlformats.org/officeDocument/2006/relationships/slideLayout" Target="../slideLayouts/slideLayout267.xml"/><Relationship Id="rId22" Type="http://schemas.openxmlformats.org/officeDocument/2006/relationships/slideLayout" Target="../slideLayouts/slideLayout269.xml"/><Relationship Id="rId21" Type="http://schemas.openxmlformats.org/officeDocument/2006/relationships/slideLayout" Target="../slideLayouts/slideLayout268.xml"/><Relationship Id="rId24" Type="http://schemas.openxmlformats.org/officeDocument/2006/relationships/slideLayout" Target="../slideLayouts/slideLayout271.xml"/><Relationship Id="rId23" Type="http://schemas.openxmlformats.org/officeDocument/2006/relationships/slideLayout" Target="../slideLayouts/slideLayout270.xml"/><Relationship Id="rId26" Type="http://schemas.openxmlformats.org/officeDocument/2006/relationships/slideLayout" Target="../slideLayouts/slideLayout273.xml"/><Relationship Id="rId25" Type="http://schemas.openxmlformats.org/officeDocument/2006/relationships/slideLayout" Target="../slideLayouts/slideLayout272.xml"/><Relationship Id="rId28" Type="http://schemas.openxmlformats.org/officeDocument/2006/relationships/slideLayout" Target="../slideLayouts/slideLayout275.xml"/><Relationship Id="rId27" Type="http://schemas.openxmlformats.org/officeDocument/2006/relationships/slideLayout" Target="../slideLayouts/slideLayout274.xml"/><Relationship Id="rId29" Type="http://schemas.openxmlformats.org/officeDocument/2006/relationships/slideLayout" Target="../slideLayouts/slideLayout276.xml"/><Relationship Id="rId51" Type="http://schemas.openxmlformats.org/officeDocument/2006/relationships/slideLayout" Target="../slideLayouts/slideLayout298.xml"/><Relationship Id="rId50" Type="http://schemas.openxmlformats.org/officeDocument/2006/relationships/slideLayout" Target="../slideLayouts/slideLayout297.xml"/><Relationship Id="rId53" Type="http://schemas.openxmlformats.org/officeDocument/2006/relationships/slideLayout" Target="../slideLayouts/slideLayout300.xml"/><Relationship Id="rId52" Type="http://schemas.openxmlformats.org/officeDocument/2006/relationships/slideLayout" Target="../slideLayouts/slideLayout299.xml"/><Relationship Id="rId11" Type="http://schemas.openxmlformats.org/officeDocument/2006/relationships/slideLayout" Target="../slideLayouts/slideLayout258.xml"/><Relationship Id="rId55" Type="http://schemas.openxmlformats.org/officeDocument/2006/relationships/slideLayout" Target="../slideLayouts/slideLayout302.xml"/><Relationship Id="rId10" Type="http://schemas.openxmlformats.org/officeDocument/2006/relationships/slideLayout" Target="../slideLayouts/slideLayout257.xml"/><Relationship Id="rId54" Type="http://schemas.openxmlformats.org/officeDocument/2006/relationships/slideLayout" Target="../slideLayouts/slideLayout301.xml"/><Relationship Id="rId13" Type="http://schemas.openxmlformats.org/officeDocument/2006/relationships/slideLayout" Target="../slideLayouts/slideLayout260.xml"/><Relationship Id="rId57" Type="http://schemas.openxmlformats.org/officeDocument/2006/relationships/slideLayout" Target="../slideLayouts/slideLayout304.xml"/><Relationship Id="rId12" Type="http://schemas.openxmlformats.org/officeDocument/2006/relationships/slideLayout" Target="../slideLayouts/slideLayout259.xml"/><Relationship Id="rId56" Type="http://schemas.openxmlformats.org/officeDocument/2006/relationships/slideLayout" Target="../slideLayouts/slideLayout303.xml"/><Relationship Id="rId15" Type="http://schemas.openxmlformats.org/officeDocument/2006/relationships/slideLayout" Target="../slideLayouts/slideLayout262.xml"/><Relationship Id="rId14" Type="http://schemas.openxmlformats.org/officeDocument/2006/relationships/slideLayout" Target="../slideLayouts/slideLayout261.xml"/><Relationship Id="rId58" Type="http://schemas.openxmlformats.org/officeDocument/2006/relationships/theme" Target="../theme/theme11.xml"/><Relationship Id="rId17" Type="http://schemas.openxmlformats.org/officeDocument/2006/relationships/slideLayout" Target="../slideLayouts/slideLayout264.xml"/><Relationship Id="rId16" Type="http://schemas.openxmlformats.org/officeDocument/2006/relationships/slideLayout" Target="../slideLayouts/slideLayout263.xml"/><Relationship Id="rId19" Type="http://schemas.openxmlformats.org/officeDocument/2006/relationships/slideLayout" Target="../slideLayouts/slideLayout266.xml"/><Relationship Id="rId18" Type="http://schemas.openxmlformats.org/officeDocument/2006/relationships/slideLayout" Target="../slideLayouts/slideLayout265.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344.xml"/><Relationship Id="rId42" Type="http://schemas.openxmlformats.org/officeDocument/2006/relationships/slideLayout" Target="../slideLayouts/slideLayout346.xml"/><Relationship Id="rId41" Type="http://schemas.openxmlformats.org/officeDocument/2006/relationships/slideLayout" Target="../slideLayouts/slideLayout345.xml"/><Relationship Id="rId44" Type="http://schemas.openxmlformats.org/officeDocument/2006/relationships/slideLayout" Target="../slideLayouts/slideLayout348.xml"/><Relationship Id="rId43" Type="http://schemas.openxmlformats.org/officeDocument/2006/relationships/slideLayout" Target="../slideLayouts/slideLayout347.xml"/><Relationship Id="rId46" Type="http://schemas.openxmlformats.org/officeDocument/2006/relationships/slideLayout" Target="../slideLayouts/slideLayout350.xml"/><Relationship Id="rId45" Type="http://schemas.openxmlformats.org/officeDocument/2006/relationships/slideLayout" Target="../slideLayouts/slideLayout349.xml"/><Relationship Id="rId1" Type="http://schemas.openxmlformats.org/officeDocument/2006/relationships/slideLayout" Target="../slideLayouts/slideLayout305.xml"/><Relationship Id="rId2" Type="http://schemas.openxmlformats.org/officeDocument/2006/relationships/slideLayout" Target="../slideLayouts/slideLayout306.xml"/><Relationship Id="rId3" Type="http://schemas.openxmlformats.org/officeDocument/2006/relationships/slideLayout" Target="../slideLayouts/slideLayout307.xml"/><Relationship Id="rId4" Type="http://schemas.openxmlformats.org/officeDocument/2006/relationships/slideLayout" Target="../slideLayouts/slideLayout308.xml"/><Relationship Id="rId9" Type="http://schemas.openxmlformats.org/officeDocument/2006/relationships/slideLayout" Target="../slideLayouts/slideLayout313.xml"/><Relationship Id="rId48" Type="http://schemas.openxmlformats.org/officeDocument/2006/relationships/slideLayout" Target="../slideLayouts/slideLayout352.xml"/><Relationship Id="rId47" Type="http://schemas.openxmlformats.org/officeDocument/2006/relationships/slideLayout" Target="../slideLayouts/slideLayout351.xml"/><Relationship Id="rId49" Type="http://schemas.openxmlformats.org/officeDocument/2006/relationships/slideLayout" Target="../slideLayouts/slideLayout353.xml"/><Relationship Id="rId5" Type="http://schemas.openxmlformats.org/officeDocument/2006/relationships/slideLayout" Target="../slideLayouts/slideLayout309.xml"/><Relationship Id="rId6" Type="http://schemas.openxmlformats.org/officeDocument/2006/relationships/slideLayout" Target="../slideLayouts/slideLayout310.xml"/><Relationship Id="rId7" Type="http://schemas.openxmlformats.org/officeDocument/2006/relationships/slideLayout" Target="../slideLayouts/slideLayout311.xml"/><Relationship Id="rId8" Type="http://schemas.openxmlformats.org/officeDocument/2006/relationships/slideLayout" Target="../slideLayouts/slideLayout312.xml"/><Relationship Id="rId31" Type="http://schemas.openxmlformats.org/officeDocument/2006/relationships/slideLayout" Target="../slideLayouts/slideLayout335.xml"/><Relationship Id="rId30" Type="http://schemas.openxmlformats.org/officeDocument/2006/relationships/slideLayout" Target="../slideLayouts/slideLayout334.xml"/><Relationship Id="rId33" Type="http://schemas.openxmlformats.org/officeDocument/2006/relationships/slideLayout" Target="../slideLayouts/slideLayout337.xml"/><Relationship Id="rId32" Type="http://schemas.openxmlformats.org/officeDocument/2006/relationships/slideLayout" Target="../slideLayouts/slideLayout336.xml"/><Relationship Id="rId35" Type="http://schemas.openxmlformats.org/officeDocument/2006/relationships/slideLayout" Target="../slideLayouts/slideLayout339.xml"/><Relationship Id="rId34" Type="http://schemas.openxmlformats.org/officeDocument/2006/relationships/slideLayout" Target="../slideLayouts/slideLayout338.xml"/><Relationship Id="rId37" Type="http://schemas.openxmlformats.org/officeDocument/2006/relationships/slideLayout" Target="../slideLayouts/slideLayout341.xml"/><Relationship Id="rId36" Type="http://schemas.openxmlformats.org/officeDocument/2006/relationships/slideLayout" Target="../slideLayouts/slideLayout340.xml"/><Relationship Id="rId39" Type="http://schemas.openxmlformats.org/officeDocument/2006/relationships/slideLayout" Target="../slideLayouts/slideLayout343.xml"/><Relationship Id="rId38" Type="http://schemas.openxmlformats.org/officeDocument/2006/relationships/slideLayout" Target="../slideLayouts/slideLayout342.xml"/><Relationship Id="rId20" Type="http://schemas.openxmlformats.org/officeDocument/2006/relationships/slideLayout" Target="../slideLayouts/slideLayout324.xml"/><Relationship Id="rId22" Type="http://schemas.openxmlformats.org/officeDocument/2006/relationships/slideLayout" Target="../slideLayouts/slideLayout326.xml"/><Relationship Id="rId21" Type="http://schemas.openxmlformats.org/officeDocument/2006/relationships/slideLayout" Target="../slideLayouts/slideLayout325.xml"/><Relationship Id="rId24" Type="http://schemas.openxmlformats.org/officeDocument/2006/relationships/slideLayout" Target="../slideLayouts/slideLayout328.xml"/><Relationship Id="rId23" Type="http://schemas.openxmlformats.org/officeDocument/2006/relationships/slideLayout" Target="../slideLayouts/slideLayout327.xml"/><Relationship Id="rId26" Type="http://schemas.openxmlformats.org/officeDocument/2006/relationships/slideLayout" Target="../slideLayouts/slideLayout330.xml"/><Relationship Id="rId25" Type="http://schemas.openxmlformats.org/officeDocument/2006/relationships/slideLayout" Target="../slideLayouts/slideLayout329.xml"/><Relationship Id="rId28" Type="http://schemas.openxmlformats.org/officeDocument/2006/relationships/slideLayout" Target="../slideLayouts/slideLayout332.xml"/><Relationship Id="rId27" Type="http://schemas.openxmlformats.org/officeDocument/2006/relationships/slideLayout" Target="../slideLayouts/slideLayout331.xml"/><Relationship Id="rId29" Type="http://schemas.openxmlformats.org/officeDocument/2006/relationships/slideLayout" Target="../slideLayouts/slideLayout333.xml"/><Relationship Id="rId51" Type="http://schemas.openxmlformats.org/officeDocument/2006/relationships/slideLayout" Target="../slideLayouts/slideLayout355.xml"/><Relationship Id="rId50" Type="http://schemas.openxmlformats.org/officeDocument/2006/relationships/slideLayout" Target="../slideLayouts/slideLayout354.xml"/><Relationship Id="rId53" Type="http://schemas.openxmlformats.org/officeDocument/2006/relationships/slideLayout" Target="../slideLayouts/slideLayout357.xml"/><Relationship Id="rId52" Type="http://schemas.openxmlformats.org/officeDocument/2006/relationships/slideLayout" Target="../slideLayouts/slideLayout356.xml"/><Relationship Id="rId11" Type="http://schemas.openxmlformats.org/officeDocument/2006/relationships/slideLayout" Target="../slideLayouts/slideLayout315.xml"/><Relationship Id="rId55" Type="http://schemas.openxmlformats.org/officeDocument/2006/relationships/theme" Target="../theme/theme2.xml"/><Relationship Id="rId10" Type="http://schemas.openxmlformats.org/officeDocument/2006/relationships/slideLayout" Target="../slideLayouts/slideLayout314.xml"/><Relationship Id="rId54" Type="http://schemas.openxmlformats.org/officeDocument/2006/relationships/slideLayout" Target="../slideLayouts/slideLayout358.xml"/><Relationship Id="rId13" Type="http://schemas.openxmlformats.org/officeDocument/2006/relationships/slideLayout" Target="../slideLayouts/slideLayout317.xml"/><Relationship Id="rId12" Type="http://schemas.openxmlformats.org/officeDocument/2006/relationships/slideLayout" Target="../slideLayouts/slideLayout316.xml"/><Relationship Id="rId15" Type="http://schemas.openxmlformats.org/officeDocument/2006/relationships/slideLayout" Target="../slideLayouts/slideLayout319.xml"/><Relationship Id="rId14" Type="http://schemas.openxmlformats.org/officeDocument/2006/relationships/slideLayout" Target="../slideLayouts/slideLayout318.xml"/><Relationship Id="rId17" Type="http://schemas.openxmlformats.org/officeDocument/2006/relationships/slideLayout" Target="../slideLayouts/slideLayout321.xml"/><Relationship Id="rId16" Type="http://schemas.openxmlformats.org/officeDocument/2006/relationships/slideLayout" Target="../slideLayouts/slideLayout320.xml"/><Relationship Id="rId19" Type="http://schemas.openxmlformats.org/officeDocument/2006/relationships/slideLayout" Target="../slideLayouts/slideLayout323.xml"/><Relationship Id="rId18" Type="http://schemas.openxmlformats.org/officeDocument/2006/relationships/slideLayout" Target="../slideLayouts/slideLayout322.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398.xml"/><Relationship Id="rId42" Type="http://schemas.openxmlformats.org/officeDocument/2006/relationships/slideLayout" Target="../slideLayouts/slideLayout400.xml"/><Relationship Id="rId41" Type="http://schemas.openxmlformats.org/officeDocument/2006/relationships/slideLayout" Target="../slideLayouts/slideLayout399.xml"/><Relationship Id="rId44" Type="http://schemas.openxmlformats.org/officeDocument/2006/relationships/slideLayout" Target="../slideLayouts/slideLayout402.xml"/><Relationship Id="rId43" Type="http://schemas.openxmlformats.org/officeDocument/2006/relationships/slideLayout" Target="../slideLayouts/slideLayout401.xml"/><Relationship Id="rId46" Type="http://schemas.openxmlformats.org/officeDocument/2006/relationships/slideLayout" Target="../slideLayouts/slideLayout404.xml"/><Relationship Id="rId45" Type="http://schemas.openxmlformats.org/officeDocument/2006/relationships/slideLayout" Target="../slideLayouts/slideLayout403.xml"/><Relationship Id="rId1" Type="http://schemas.openxmlformats.org/officeDocument/2006/relationships/slideLayout" Target="../slideLayouts/slideLayout359.xml"/><Relationship Id="rId2" Type="http://schemas.openxmlformats.org/officeDocument/2006/relationships/slideLayout" Target="../slideLayouts/slideLayout360.xml"/><Relationship Id="rId3" Type="http://schemas.openxmlformats.org/officeDocument/2006/relationships/slideLayout" Target="../slideLayouts/slideLayout361.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48" Type="http://schemas.openxmlformats.org/officeDocument/2006/relationships/slideLayout" Target="../slideLayouts/slideLayout406.xml"/><Relationship Id="rId47" Type="http://schemas.openxmlformats.org/officeDocument/2006/relationships/slideLayout" Target="../slideLayouts/slideLayout405.xml"/><Relationship Id="rId49" Type="http://schemas.openxmlformats.org/officeDocument/2006/relationships/slideLayout" Target="../slideLayouts/slideLayout407.xml"/><Relationship Id="rId5" Type="http://schemas.openxmlformats.org/officeDocument/2006/relationships/slideLayout" Target="../slideLayouts/slideLayout363.xml"/><Relationship Id="rId6" Type="http://schemas.openxmlformats.org/officeDocument/2006/relationships/slideLayout" Target="../slideLayouts/slideLayout364.xml"/><Relationship Id="rId7" Type="http://schemas.openxmlformats.org/officeDocument/2006/relationships/slideLayout" Target="../slideLayouts/slideLayout365.xml"/><Relationship Id="rId8" Type="http://schemas.openxmlformats.org/officeDocument/2006/relationships/slideLayout" Target="../slideLayouts/slideLayout366.xml"/><Relationship Id="rId31" Type="http://schemas.openxmlformats.org/officeDocument/2006/relationships/slideLayout" Target="../slideLayouts/slideLayout389.xml"/><Relationship Id="rId30" Type="http://schemas.openxmlformats.org/officeDocument/2006/relationships/slideLayout" Target="../slideLayouts/slideLayout388.xml"/><Relationship Id="rId33" Type="http://schemas.openxmlformats.org/officeDocument/2006/relationships/slideLayout" Target="../slideLayouts/slideLayout391.xml"/><Relationship Id="rId32" Type="http://schemas.openxmlformats.org/officeDocument/2006/relationships/slideLayout" Target="../slideLayouts/slideLayout390.xml"/><Relationship Id="rId35" Type="http://schemas.openxmlformats.org/officeDocument/2006/relationships/slideLayout" Target="../slideLayouts/slideLayout393.xml"/><Relationship Id="rId34" Type="http://schemas.openxmlformats.org/officeDocument/2006/relationships/slideLayout" Target="../slideLayouts/slideLayout392.xml"/><Relationship Id="rId37" Type="http://schemas.openxmlformats.org/officeDocument/2006/relationships/slideLayout" Target="../slideLayouts/slideLayout395.xml"/><Relationship Id="rId36" Type="http://schemas.openxmlformats.org/officeDocument/2006/relationships/slideLayout" Target="../slideLayouts/slideLayout394.xml"/><Relationship Id="rId39" Type="http://schemas.openxmlformats.org/officeDocument/2006/relationships/slideLayout" Target="../slideLayouts/slideLayout397.xml"/><Relationship Id="rId38" Type="http://schemas.openxmlformats.org/officeDocument/2006/relationships/slideLayout" Target="../slideLayouts/slideLayout396.xml"/><Relationship Id="rId62" Type="http://schemas.openxmlformats.org/officeDocument/2006/relationships/theme" Target="../theme/theme4.xml"/><Relationship Id="rId61" Type="http://schemas.openxmlformats.org/officeDocument/2006/relationships/slideLayout" Target="../slideLayouts/slideLayout419.xml"/><Relationship Id="rId20" Type="http://schemas.openxmlformats.org/officeDocument/2006/relationships/slideLayout" Target="../slideLayouts/slideLayout378.xml"/><Relationship Id="rId22" Type="http://schemas.openxmlformats.org/officeDocument/2006/relationships/slideLayout" Target="../slideLayouts/slideLayout380.xml"/><Relationship Id="rId21" Type="http://schemas.openxmlformats.org/officeDocument/2006/relationships/slideLayout" Target="../slideLayouts/slideLayout379.xml"/><Relationship Id="rId24" Type="http://schemas.openxmlformats.org/officeDocument/2006/relationships/slideLayout" Target="../slideLayouts/slideLayout382.xml"/><Relationship Id="rId23" Type="http://schemas.openxmlformats.org/officeDocument/2006/relationships/slideLayout" Target="../slideLayouts/slideLayout381.xml"/><Relationship Id="rId60" Type="http://schemas.openxmlformats.org/officeDocument/2006/relationships/slideLayout" Target="../slideLayouts/slideLayout418.xml"/><Relationship Id="rId26" Type="http://schemas.openxmlformats.org/officeDocument/2006/relationships/slideLayout" Target="../slideLayouts/slideLayout384.xml"/><Relationship Id="rId25" Type="http://schemas.openxmlformats.org/officeDocument/2006/relationships/slideLayout" Target="../slideLayouts/slideLayout383.xml"/><Relationship Id="rId28" Type="http://schemas.openxmlformats.org/officeDocument/2006/relationships/slideLayout" Target="../slideLayouts/slideLayout386.xml"/><Relationship Id="rId27" Type="http://schemas.openxmlformats.org/officeDocument/2006/relationships/slideLayout" Target="../slideLayouts/slideLayout385.xml"/><Relationship Id="rId29" Type="http://schemas.openxmlformats.org/officeDocument/2006/relationships/slideLayout" Target="../slideLayouts/slideLayout387.xml"/><Relationship Id="rId51" Type="http://schemas.openxmlformats.org/officeDocument/2006/relationships/slideLayout" Target="../slideLayouts/slideLayout409.xml"/><Relationship Id="rId50" Type="http://schemas.openxmlformats.org/officeDocument/2006/relationships/slideLayout" Target="../slideLayouts/slideLayout408.xml"/><Relationship Id="rId53" Type="http://schemas.openxmlformats.org/officeDocument/2006/relationships/slideLayout" Target="../slideLayouts/slideLayout411.xml"/><Relationship Id="rId52" Type="http://schemas.openxmlformats.org/officeDocument/2006/relationships/slideLayout" Target="../slideLayouts/slideLayout410.xml"/><Relationship Id="rId11" Type="http://schemas.openxmlformats.org/officeDocument/2006/relationships/slideLayout" Target="../slideLayouts/slideLayout369.xml"/><Relationship Id="rId55" Type="http://schemas.openxmlformats.org/officeDocument/2006/relationships/slideLayout" Target="../slideLayouts/slideLayout413.xml"/><Relationship Id="rId10" Type="http://schemas.openxmlformats.org/officeDocument/2006/relationships/slideLayout" Target="../slideLayouts/slideLayout368.xml"/><Relationship Id="rId54" Type="http://schemas.openxmlformats.org/officeDocument/2006/relationships/slideLayout" Target="../slideLayouts/slideLayout412.xml"/><Relationship Id="rId13" Type="http://schemas.openxmlformats.org/officeDocument/2006/relationships/slideLayout" Target="../slideLayouts/slideLayout371.xml"/><Relationship Id="rId57" Type="http://schemas.openxmlformats.org/officeDocument/2006/relationships/slideLayout" Target="../slideLayouts/slideLayout415.xml"/><Relationship Id="rId12" Type="http://schemas.openxmlformats.org/officeDocument/2006/relationships/slideLayout" Target="../slideLayouts/slideLayout370.xml"/><Relationship Id="rId56" Type="http://schemas.openxmlformats.org/officeDocument/2006/relationships/slideLayout" Target="../slideLayouts/slideLayout414.xml"/><Relationship Id="rId15" Type="http://schemas.openxmlformats.org/officeDocument/2006/relationships/slideLayout" Target="../slideLayouts/slideLayout373.xml"/><Relationship Id="rId59" Type="http://schemas.openxmlformats.org/officeDocument/2006/relationships/slideLayout" Target="../slideLayouts/slideLayout417.xml"/><Relationship Id="rId14" Type="http://schemas.openxmlformats.org/officeDocument/2006/relationships/slideLayout" Target="../slideLayouts/slideLayout372.xml"/><Relationship Id="rId58" Type="http://schemas.openxmlformats.org/officeDocument/2006/relationships/slideLayout" Target="../slideLayouts/slideLayout416.xml"/><Relationship Id="rId17" Type="http://schemas.openxmlformats.org/officeDocument/2006/relationships/slideLayout" Target="../slideLayouts/slideLayout375.xml"/><Relationship Id="rId16" Type="http://schemas.openxmlformats.org/officeDocument/2006/relationships/slideLayout" Target="../slideLayouts/slideLayout374.xml"/><Relationship Id="rId19" Type="http://schemas.openxmlformats.org/officeDocument/2006/relationships/slideLayout" Target="../slideLayouts/slideLayout377.xml"/><Relationship Id="rId18" Type="http://schemas.openxmlformats.org/officeDocument/2006/relationships/slideLayout" Target="../slideLayouts/slideLayout376.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420.xml"/><Relationship Id="rId2" Type="http://schemas.openxmlformats.org/officeDocument/2006/relationships/slideLayout" Target="../slideLayouts/slideLayout421.xml"/><Relationship Id="rId3" Type="http://schemas.openxmlformats.org/officeDocument/2006/relationships/slideLayout" Target="../slideLayouts/slideLayout422.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5" Type="http://schemas.openxmlformats.org/officeDocument/2006/relationships/slideLayout" Target="../slideLayouts/slideLayout424.xml"/><Relationship Id="rId6" Type="http://schemas.openxmlformats.org/officeDocument/2006/relationships/slideLayout" Target="../slideLayouts/slideLayout425.xml"/><Relationship Id="rId7" Type="http://schemas.openxmlformats.org/officeDocument/2006/relationships/slideLayout" Target="../slideLayouts/slideLayout426.xml"/><Relationship Id="rId8" Type="http://schemas.openxmlformats.org/officeDocument/2006/relationships/slideLayout" Target="../slideLayouts/slideLayout427.xml"/><Relationship Id="rId11" Type="http://schemas.openxmlformats.org/officeDocument/2006/relationships/slideLayout" Target="../slideLayouts/slideLayout430.xml"/><Relationship Id="rId10" Type="http://schemas.openxmlformats.org/officeDocument/2006/relationships/slideLayout" Target="../slideLayouts/slideLayout429.xml"/><Relationship Id="rId13" Type="http://schemas.openxmlformats.org/officeDocument/2006/relationships/slideLayout" Target="../slideLayouts/slideLayout432.xml"/><Relationship Id="rId12" Type="http://schemas.openxmlformats.org/officeDocument/2006/relationships/slideLayout" Target="../slideLayouts/slideLayout431.xml"/><Relationship Id="rId15" Type="http://schemas.openxmlformats.org/officeDocument/2006/relationships/theme" Target="../theme/theme6.xml"/><Relationship Id="rId14" Type="http://schemas.openxmlformats.org/officeDocument/2006/relationships/slideLayout" Target="../slideLayouts/slideLayout4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715" name="Shape 3715"/>
        <p:cNvGrpSpPr/>
        <p:nvPr/>
      </p:nvGrpSpPr>
      <p:grpSpPr>
        <a:xfrm>
          <a:off x="0" y="0"/>
          <a:ext cx="0" cy="0"/>
          <a:chOff x="0" y="0"/>
          <a:chExt cx="0" cy="0"/>
        </a:xfrm>
      </p:grpSpPr>
      <p:sp>
        <p:nvSpPr>
          <p:cNvPr id="3716" name="Google Shape;3716;p443"/>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Montserrat"/>
                <a:ea typeface="Montserrat"/>
                <a:cs typeface="Montserrat"/>
                <a:sym typeface="Montserrat"/>
              </a:defRPr>
            </a:lvl1pPr>
            <a:lvl2pPr lvl="1" rtl="0" algn="ctr">
              <a:buNone/>
              <a:defRPr b="1" sz="1000">
                <a:solidFill>
                  <a:schemeClr val="dk2"/>
                </a:solidFill>
                <a:latin typeface="Montserrat"/>
                <a:ea typeface="Montserrat"/>
                <a:cs typeface="Montserrat"/>
                <a:sym typeface="Montserrat"/>
              </a:defRPr>
            </a:lvl2pPr>
            <a:lvl3pPr lvl="2" rtl="0" algn="ctr">
              <a:buNone/>
              <a:defRPr b="1" sz="1000">
                <a:solidFill>
                  <a:schemeClr val="dk2"/>
                </a:solidFill>
                <a:latin typeface="Montserrat"/>
                <a:ea typeface="Montserrat"/>
                <a:cs typeface="Montserrat"/>
                <a:sym typeface="Montserrat"/>
              </a:defRPr>
            </a:lvl3pPr>
            <a:lvl4pPr lvl="3" rtl="0" algn="ctr">
              <a:buNone/>
              <a:defRPr b="1" sz="1000">
                <a:solidFill>
                  <a:schemeClr val="dk2"/>
                </a:solidFill>
                <a:latin typeface="Montserrat"/>
                <a:ea typeface="Montserrat"/>
                <a:cs typeface="Montserrat"/>
                <a:sym typeface="Montserrat"/>
              </a:defRPr>
            </a:lvl4pPr>
            <a:lvl5pPr lvl="4" rtl="0" algn="ctr">
              <a:buNone/>
              <a:defRPr b="1" sz="1000">
                <a:solidFill>
                  <a:schemeClr val="dk2"/>
                </a:solidFill>
                <a:latin typeface="Montserrat"/>
                <a:ea typeface="Montserrat"/>
                <a:cs typeface="Montserrat"/>
                <a:sym typeface="Montserrat"/>
              </a:defRPr>
            </a:lvl5pPr>
            <a:lvl6pPr lvl="5" rtl="0" algn="ctr">
              <a:buNone/>
              <a:defRPr b="1" sz="1000">
                <a:solidFill>
                  <a:schemeClr val="dk2"/>
                </a:solidFill>
                <a:latin typeface="Montserrat"/>
                <a:ea typeface="Montserrat"/>
                <a:cs typeface="Montserrat"/>
                <a:sym typeface="Montserrat"/>
              </a:defRPr>
            </a:lvl6pPr>
            <a:lvl7pPr lvl="6" rtl="0" algn="ctr">
              <a:buNone/>
              <a:defRPr b="1" sz="1000">
                <a:solidFill>
                  <a:schemeClr val="dk2"/>
                </a:solidFill>
                <a:latin typeface="Montserrat"/>
                <a:ea typeface="Montserrat"/>
                <a:cs typeface="Montserrat"/>
                <a:sym typeface="Montserrat"/>
              </a:defRPr>
            </a:lvl7pPr>
            <a:lvl8pPr lvl="7" rtl="0" algn="ctr">
              <a:buNone/>
              <a:defRPr b="1" sz="1000">
                <a:solidFill>
                  <a:schemeClr val="dk2"/>
                </a:solidFill>
                <a:latin typeface="Montserrat"/>
                <a:ea typeface="Montserrat"/>
                <a:cs typeface="Montserrat"/>
                <a:sym typeface="Montserrat"/>
              </a:defRPr>
            </a:lvl8pPr>
            <a:lvl9pPr lvl="8" rtl="0" algn="ctr">
              <a:buNone/>
              <a:defRPr b="1" sz="1000">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1" name="Shape 141"/>
        <p:cNvGrpSpPr/>
        <p:nvPr/>
      </p:nvGrpSpPr>
      <p:grpSpPr>
        <a:xfrm>
          <a:off x="0" y="0"/>
          <a:ext cx="0" cy="0"/>
          <a:chOff x="0" y="0"/>
          <a:chExt cx="0" cy="0"/>
        </a:xfrm>
      </p:grpSpPr>
      <p:sp>
        <p:nvSpPr>
          <p:cNvPr id="142" name="Google Shape;142;p27"/>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Montserrat"/>
                <a:ea typeface="Montserrat"/>
                <a:cs typeface="Montserrat"/>
                <a:sym typeface="Montserrat"/>
              </a:defRPr>
            </a:lvl1pPr>
            <a:lvl2pPr lvl="1" rtl="0" algn="ctr">
              <a:buNone/>
              <a:defRPr b="1" sz="1000">
                <a:solidFill>
                  <a:schemeClr val="dk2"/>
                </a:solidFill>
                <a:latin typeface="Montserrat"/>
                <a:ea typeface="Montserrat"/>
                <a:cs typeface="Montserrat"/>
                <a:sym typeface="Montserrat"/>
              </a:defRPr>
            </a:lvl2pPr>
            <a:lvl3pPr lvl="2" rtl="0" algn="ctr">
              <a:buNone/>
              <a:defRPr b="1" sz="1000">
                <a:solidFill>
                  <a:schemeClr val="dk2"/>
                </a:solidFill>
                <a:latin typeface="Montserrat"/>
                <a:ea typeface="Montserrat"/>
                <a:cs typeface="Montserrat"/>
                <a:sym typeface="Montserrat"/>
              </a:defRPr>
            </a:lvl3pPr>
            <a:lvl4pPr lvl="3" rtl="0" algn="ctr">
              <a:buNone/>
              <a:defRPr b="1" sz="1000">
                <a:solidFill>
                  <a:schemeClr val="dk2"/>
                </a:solidFill>
                <a:latin typeface="Montserrat"/>
                <a:ea typeface="Montserrat"/>
                <a:cs typeface="Montserrat"/>
                <a:sym typeface="Montserrat"/>
              </a:defRPr>
            </a:lvl4pPr>
            <a:lvl5pPr lvl="4" rtl="0" algn="ctr">
              <a:buNone/>
              <a:defRPr b="1" sz="1000">
                <a:solidFill>
                  <a:schemeClr val="dk2"/>
                </a:solidFill>
                <a:latin typeface="Montserrat"/>
                <a:ea typeface="Montserrat"/>
                <a:cs typeface="Montserrat"/>
                <a:sym typeface="Montserrat"/>
              </a:defRPr>
            </a:lvl5pPr>
            <a:lvl6pPr lvl="5" rtl="0" algn="ctr">
              <a:buNone/>
              <a:defRPr b="1" sz="1000">
                <a:solidFill>
                  <a:schemeClr val="dk2"/>
                </a:solidFill>
                <a:latin typeface="Montserrat"/>
                <a:ea typeface="Montserrat"/>
                <a:cs typeface="Montserrat"/>
                <a:sym typeface="Montserrat"/>
              </a:defRPr>
            </a:lvl6pPr>
            <a:lvl7pPr lvl="6" rtl="0" algn="ctr">
              <a:buNone/>
              <a:defRPr b="1" sz="1000">
                <a:solidFill>
                  <a:schemeClr val="dk2"/>
                </a:solidFill>
                <a:latin typeface="Montserrat"/>
                <a:ea typeface="Montserrat"/>
                <a:cs typeface="Montserrat"/>
                <a:sym typeface="Montserrat"/>
              </a:defRPr>
            </a:lvl7pPr>
            <a:lvl8pPr lvl="7" rtl="0" algn="ctr">
              <a:buNone/>
              <a:defRPr b="1" sz="1000">
                <a:solidFill>
                  <a:schemeClr val="dk2"/>
                </a:solidFill>
                <a:latin typeface="Montserrat"/>
                <a:ea typeface="Montserrat"/>
                <a:cs typeface="Montserrat"/>
                <a:sym typeface="Montserrat"/>
              </a:defRPr>
            </a:lvl8pPr>
            <a:lvl9pPr lvl="8" rtl="0" algn="ctr">
              <a:buNone/>
              <a:defRPr b="1" sz="1000">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7" name="Shape 647"/>
        <p:cNvGrpSpPr/>
        <p:nvPr/>
      </p:nvGrpSpPr>
      <p:grpSpPr>
        <a:xfrm>
          <a:off x="0" y="0"/>
          <a:ext cx="0" cy="0"/>
          <a:chOff x="0" y="0"/>
          <a:chExt cx="0" cy="0"/>
        </a:xfrm>
      </p:grpSpPr>
      <p:sp>
        <p:nvSpPr>
          <p:cNvPr id="648" name="Google Shape;648;p82"/>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Montserrat"/>
                <a:ea typeface="Montserrat"/>
                <a:cs typeface="Montserrat"/>
                <a:sym typeface="Montserrat"/>
              </a:defRPr>
            </a:lvl1pPr>
            <a:lvl2pPr lvl="1" rtl="0" algn="ctr">
              <a:buNone/>
              <a:defRPr b="1" sz="1000">
                <a:solidFill>
                  <a:schemeClr val="dk2"/>
                </a:solidFill>
                <a:latin typeface="Montserrat"/>
                <a:ea typeface="Montserrat"/>
                <a:cs typeface="Montserrat"/>
                <a:sym typeface="Montserrat"/>
              </a:defRPr>
            </a:lvl2pPr>
            <a:lvl3pPr lvl="2" rtl="0" algn="ctr">
              <a:buNone/>
              <a:defRPr b="1" sz="1000">
                <a:solidFill>
                  <a:schemeClr val="dk2"/>
                </a:solidFill>
                <a:latin typeface="Montserrat"/>
                <a:ea typeface="Montserrat"/>
                <a:cs typeface="Montserrat"/>
                <a:sym typeface="Montserrat"/>
              </a:defRPr>
            </a:lvl3pPr>
            <a:lvl4pPr lvl="3" rtl="0" algn="ctr">
              <a:buNone/>
              <a:defRPr b="1" sz="1000">
                <a:solidFill>
                  <a:schemeClr val="dk2"/>
                </a:solidFill>
                <a:latin typeface="Montserrat"/>
                <a:ea typeface="Montserrat"/>
                <a:cs typeface="Montserrat"/>
                <a:sym typeface="Montserrat"/>
              </a:defRPr>
            </a:lvl4pPr>
            <a:lvl5pPr lvl="4" rtl="0" algn="ctr">
              <a:buNone/>
              <a:defRPr b="1" sz="1000">
                <a:solidFill>
                  <a:schemeClr val="dk2"/>
                </a:solidFill>
                <a:latin typeface="Montserrat"/>
                <a:ea typeface="Montserrat"/>
                <a:cs typeface="Montserrat"/>
                <a:sym typeface="Montserrat"/>
              </a:defRPr>
            </a:lvl5pPr>
            <a:lvl6pPr lvl="5" rtl="0" algn="ctr">
              <a:buNone/>
              <a:defRPr b="1" sz="1000">
                <a:solidFill>
                  <a:schemeClr val="dk2"/>
                </a:solidFill>
                <a:latin typeface="Montserrat"/>
                <a:ea typeface="Montserrat"/>
                <a:cs typeface="Montserrat"/>
                <a:sym typeface="Montserrat"/>
              </a:defRPr>
            </a:lvl6pPr>
            <a:lvl7pPr lvl="6" rtl="0" algn="ctr">
              <a:buNone/>
              <a:defRPr b="1" sz="1000">
                <a:solidFill>
                  <a:schemeClr val="dk2"/>
                </a:solidFill>
                <a:latin typeface="Montserrat"/>
                <a:ea typeface="Montserrat"/>
                <a:cs typeface="Montserrat"/>
                <a:sym typeface="Montserrat"/>
              </a:defRPr>
            </a:lvl7pPr>
            <a:lvl8pPr lvl="7" rtl="0" algn="ctr">
              <a:buNone/>
              <a:defRPr b="1" sz="1000">
                <a:solidFill>
                  <a:schemeClr val="dk2"/>
                </a:solidFill>
                <a:latin typeface="Montserrat"/>
                <a:ea typeface="Montserrat"/>
                <a:cs typeface="Montserrat"/>
                <a:sym typeface="Montserrat"/>
              </a:defRPr>
            </a:lvl8pPr>
            <a:lvl9pPr lvl="8" rtl="0" algn="ctr">
              <a:buNone/>
              <a:defRPr b="1" sz="1000">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 id="2147483779" r:id="rId53"/>
    <p:sldLayoutId id="2147483780" r:id="rId54"/>
  </p:sldLayoutIdLst>
  <mc:AlternateContent>
    <mc:Choice Requires="p14">
      <p:transition p14:dur="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53" name="Shape 1153"/>
        <p:cNvGrpSpPr/>
        <p:nvPr/>
      </p:nvGrpSpPr>
      <p:grpSpPr>
        <a:xfrm>
          <a:off x="0" y="0"/>
          <a:ext cx="0" cy="0"/>
          <a:chOff x="0" y="0"/>
          <a:chExt cx="0" cy="0"/>
        </a:xfrm>
      </p:grpSpPr>
      <p:sp>
        <p:nvSpPr>
          <p:cNvPr id="1154" name="Google Shape;1154;p137"/>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Montserrat"/>
                <a:ea typeface="Montserrat"/>
                <a:cs typeface="Montserrat"/>
                <a:sym typeface="Montserrat"/>
              </a:defRPr>
            </a:lvl1pPr>
            <a:lvl2pPr lvl="1" rtl="0" algn="ctr">
              <a:buNone/>
              <a:defRPr b="1" sz="1000">
                <a:solidFill>
                  <a:schemeClr val="dk2"/>
                </a:solidFill>
                <a:latin typeface="Montserrat"/>
                <a:ea typeface="Montserrat"/>
                <a:cs typeface="Montserrat"/>
                <a:sym typeface="Montserrat"/>
              </a:defRPr>
            </a:lvl2pPr>
            <a:lvl3pPr lvl="2" rtl="0" algn="ctr">
              <a:buNone/>
              <a:defRPr b="1" sz="1000">
                <a:solidFill>
                  <a:schemeClr val="dk2"/>
                </a:solidFill>
                <a:latin typeface="Montserrat"/>
                <a:ea typeface="Montserrat"/>
                <a:cs typeface="Montserrat"/>
                <a:sym typeface="Montserrat"/>
              </a:defRPr>
            </a:lvl3pPr>
            <a:lvl4pPr lvl="3" rtl="0" algn="ctr">
              <a:buNone/>
              <a:defRPr b="1" sz="1000">
                <a:solidFill>
                  <a:schemeClr val="dk2"/>
                </a:solidFill>
                <a:latin typeface="Montserrat"/>
                <a:ea typeface="Montserrat"/>
                <a:cs typeface="Montserrat"/>
                <a:sym typeface="Montserrat"/>
              </a:defRPr>
            </a:lvl4pPr>
            <a:lvl5pPr lvl="4" rtl="0" algn="ctr">
              <a:buNone/>
              <a:defRPr b="1" sz="1000">
                <a:solidFill>
                  <a:schemeClr val="dk2"/>
                </a:solidFill>
                <a:latin typeface="Montserrat"/>
                <a:ea typeface="Montserrat"/>
                <a:cs typeface="Montserrat"/>
                <a:sym typeface="Montserrat"/>
              </a:defRPr>
            </a:lvl5pPr>
            <a:lvl6pPr lvl="5" rtl="0" algn="ctr">
              <a:buNone/>
              <a:defRPr b="1" sz="1000">
                <a:solidFill>
                  <a:schemeClr val="dk2"/>
                </a:solidFill>
                <a:latin typeface="Montserrat"/>
                <a:ea typeface="Montserrat"/>
                <a:cs typeface="Montserrat"/>
                <a:sym typeface="Montserrat"/>
              </a:defRPr>
            </a:lvl6pPr>
            <a:lvl7pPr lvl="6" rtl="0" algn="ctr">
              <a:buNone/>
              <a:defRPr b="1" sz="1000">
                <a:solidFill>
                  <a:schemeClr val="dk2"/>
                </a:solidFill>
                <a:latin typeface="Montserrat"/>
                <a:ea typeface="Montserrat"/>
                <a:cs typeface="Montserrat"/>
                <a:sym typeface="Montserrat"/>
              </a:defRPr>
            </a:lvl7pPr>
            <a:lvl8pPr lvl="7" rtl="0" algn="ctr">
              <a:buNone/>
              <a:defRPr b="1" sz="1000">
                <a:solidFill>
                  <a:schemeClr val="dk2"/>
                </a:solidFill>
                <a:latin typeface="Montserrat"/>
                <a:ea typeface="Montserrat"/>
                <a:cs typeface="Montserrat"/>
                <a:sym typeface="Montserrat"/>
              </a:defRPr>
            </a:lvl8pPr>
            <a:lvl9pPr lvl="8" rtl="0" algn="ctr">
              <a:buNone/>
              <a:defRPr b="1" sz="1000">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 id="2147483827" r:id="rId47"/>
    <p:sldLayoutId id="2147483828" r:id="rId48"/>
    <p:sldLayoutId id="2147483829" r:id="rId49"/>
    <p:sldLayoutId id="2147483830" r:id="rId50"/>
    <p:sldLayoutId id="2147483831" r:id="rId51"/>
    <p:sldLayoutId id="2147483832" r:id="rId52"/>
    <p:sldLayoutId id="2147483833" r:id="rId53"/>
    <p:sldLayoutId id="2147483834"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59" name="Shape 1659"/>
        <p:cNvGrpSpPr/>
        <p:nvPr/>
      </p:nvGrpSpPr>
      <p:grpSpPr>
        <a:xfrm>
          <a:off x="0" y="0"/>
          <a:ext cx="0" cy="0"/>
          <a:chOff x="0" y="0"/>
          <a:chExt cx="0" cy="0"/>
        </a:xfrm>
      </p:grpSpPr>
      <p:sp>
        <p:nvSpPr>
          <p:cNvPr id="1660" name="Google Shape;1660;p192"/>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Montserrat"/>
                <a:ea typeface="Montserrat"/>
                <a:cs typeface="Montserrat"/>
                <a:sym typeface="Montserrat"/>
              </a:defRPr>
            </a:lvl1pPr>
            <a:lvl2pPr lvl="1" rtl="0" algn="ctr">
              <a:buNone/>
              <a:defRPr b="1" sz="1000">
                <a:solidFill>
                  <a:schemeClr val="dk2"/>
                </a:solidFill>
                <a:latin typeface="Montserrat"/>
                <a:ea typeface="Montserrat"/>
                <a:cs typeface="Montserrat"/>
                <a:sym typeface="Montserrat"/>
              </a:defRPr>
            </a:lvl2pPr>
            <a:lvl3pPr lvl="2" rtl="0" algn="ctr">
              <a:buNone/>
              <a:defRPr b="1" sz="1000">
                <a:solidFill>
                  <a:schemeClr val="dk2"/>
                </a:solidFill>
                <a:latin typeface="Montserrat"/>
                <a:ea typeface="Montserrat"/>
                <a:cs typeface="Montserrat"/>
                <a:sym typeface="Montserrat"/>
              </a:defRPr>
            </a:lvl3pPr>
            <a:lvl4pPr lvl="3" rtl="0" algn="ctr">
              <a:buNone/>
              <a:defRPr b="1" sz="1000">
                <a:solidFill>
                  <a:schemeClr val="dk2"/>
                </a:solidFill>
                <a:latin typeface="Montserrat"/>
                <a:ea typeface="Montserrat"/>
                <a:cs typeface="Montserrat"/>
                <a:sym typeface="Montserrat"/>
              </a:defRPr>
            </a:lvl4pPr>
            <a:lvl5pPr lvl="4" rtl="0" algn="ctr">
              <a:buNone/>
              <a:defRPr b="1" sz="1000">
                <a:solidFill>
                  <a:schemeClr val="dk2"/>
                </a:solidFill>
                <a:latin typeface="Montserrat"/>
                <a:ea typeface="Montserrat"/>
                <a:cs typeface="Montserrat"/>
                <a:sym typeface="Montserrat"/>
              </a:defRPr>
            </a:lvl5pPr>
            <a:lvl6pPr lvl="5" rtl="0" algn="ctr">
              <a:buNone/>
              <a:defRPr b="1" sz="1000">
                <a:solidFill>
                  <a:schemeClr val="dk2"/>
                </a:solidFill>
                <a:latin typeface="Montserrat"/>
                <a:ea typeface="Montserrat"/>
                <a:cs typeface="Montserrat"/>
                <a:sym typeface="Montserrat"/>
              </a:defRPr>
            </a:lvl6pPr>
            <a:lvl7pPr lvl="6" rtl="0" algn="ctr">
              <a:buNone/>
              <a:defRPr b="1" sz="1000">
                <a:solidFill>
                  <a:schemeClr val="dk2"/>
                </a:solidFill>
                <a:latin typeface="Montserrat"/>
                <a:ea typeface="Montserrat"/>
                <a:cs typeface="Montserrat"/>
                <a:sym typeface="Montserrat"/>
              </a:defRPr>
            </a:lvl7pPr>
            <a:lvl8pPr lvl="7" rtl="0" algn="ctr">
              <a:buNone/>
              <a:defRPr b="1" sz="1000">
                <a:solidFill>
                  <a:schemeClr val="dk2"/>
                </a:solidFill>
                <a:latin typeface="Montserrat"/>
                <a:ea typeface="Montserrat"/>
                <a:cs typeface="Montserrat"/>
                <a:sym typeface="Montserrat"/>
              </a:defRPr>
            </a:lvl8pPr>
            <a:lvl9pPr lvl="8" rtl="0" algn="ctr">
              <a:buNone/>
              <a:defRPr b="1" sz="1000">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 id="2147483873" r:id="rId39"/>
    <p:sldLayoutId id="2147483874" r:id="rId40"/>
    <p:sldLayoutId id="2147483875" r:id="rId41"/>
    <p:sldLayoutId id="2147483876" r:id="rId42"/>
    <p:sldLayoutId id="2147483877" r:id="rId43"/>
    <p:sldLayoutId id="2147483878" r:id="rId44"/>
    <p:sldLayoutId id="2147483879" r:id="rId45"/>
    <p:sldLayoutId id="2147483880" r:id="rId46"/>
    <p:sldLayoutId id="2147483881" r:id="rId47"/>
    <p:sldLayoutId id="2147483882" r:id="rId48"/>
    <p:sldLayoutId id="2147483883" r:id="rId49"/>
    <p:sldLayoutId id="2147483884" r:id="rId50"/>
    <p:sldLayoutId id="2147483885" r:id="rId51"/>
    <p:sldLayoutId id="2147483886" r:id="rId52"/>
    <p:sldLayoutId id="2147483887" r:id="rId53"/>
    <p:sldLayoutId id="2147483888" r:id="rId54"/>
    <p:sldLayoutId id="2147483889" r:id="rId55"/>
    <p:sldLayoutId id="2147483890" r:id="rId56"/>
    <p:sldLayoutId id="2147483891" r:id="rId57"/>
    <p:sldLayoutId id="2147483892" r:id="rId58"/>
    <p:sldLayoutId id="2147483893" r:id="rId59"/>
    <p:sldLayoutId id="2147483894"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95" name="Shape 2195"/>
        <p:cNvGrpSpPr/>
        <p:nvPr/>
      </p:nvGrpSpPr>
      <p:grpSpPr>
        <a:xfrm>
          <a:off x="0" y="0"/>
          <a:ext cx="0" cy="0"/>
          <a:chOff x="0" y="0"/>
          <a:chExt cx="0" cy="0"/>
        </a:xfrm>
      </p:grpSpPr>
      <p:sp>
        <p:nvSpPr>
          <p:cNvPr id="2196" name="Google Shape;2196;p253"/>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Montserrat"/>
                <a:ea typeface="Montserrat"/>
                <a:cs typeface="Montserrat"/>
                <a:sym typeface="Montserrat"/>
              </a:defRPr>
            </a:lvl1pPr>
            <a:lvl2pPr lvl="1" rtl="0" algn="ctr">
              <a:buNone/>
              <a:defRPr b="1" sz="1000">
                <a:solidFill>
                  <a:schemeClr val="dk2"/>
                </a:solidFill>
                <a:latin typeface="Montserrat"/>
                <a:ea typeface="Montserrat"/>
                <a:cs typeface="Montserrat"/>
                <a:sym typeface="Montserrat"/>
              </a:defRPr>
            </a:lvl2pPr>
            <a:lvl3pPr lvl="2" rtl="0" algn="ctr">
              <a:buNone/>
              <a:defRPr b="1" sz="1000">
                <a:solidFill>
                  <a:schemeClr val="dk2"/>
                </a:solidFill>
                <a:latin typeface="Montserrat"/>
                <a:ea typeface="Montserrat"/>
                <a:cs typeface="Montserrat"/>
                <a:sym typeface="Montserrat"/>
              </a:defRPr>
            </a:lvl3pPr>
            <a:lvl4pPr lvl="3" rtl="0" algn="ctr">
              <a:buNone/>
              <a:defRPr b="1" sz="1000">
                <a:solidFill>
                  <a:schemeClr val="dk2"/>
                </a:solidFill>
                <a:latin typeface="Montserrat"/>
                <a:ea typeface="Montserrat"/>
                <a:cs typeface="Montserrat"/>
                <a:sym typeface="Montserrat"/>
              </a:defRPr>
            </a:lvl4pPr>
            <a:lvl5pPr lvl="4" rtl="0" algn="ctr">
              <a:buNone/>
              <a:defRPr b="1" sz="1000">
                <a:solidFill>
                  <a:schemeClr val="dk2"/>
                </a:solidFill>
                <a:latin typeface="Montserrat"/>
                <a:ea typeface="Montserrat"/>
                <a:cs typeface="Montserrat"/>
                <a:sym typeface="Montserrat"/>
              </a:defRPr>
            </a:lvl5pPr>
            <a:lvl6pPr lvl="5" rtl="0" algn="ctr">
              <a:buNone/>
              <a:defRPr b="1" sz="1000">
                <a:solidFill>
                  <a:schemeClr val="dk2"/>
                </a:solidFill>
                <a:latin typeface="Montserrat"/>
                <a:ea typeface="Montserrat"/>
                <a:cs typeface="Montserrat"/>
                <a:sym typeface="Montserrat"/>
              </a:defRPr>
            </a:lvl6pPr>
            <a:lvl7pPr lvl="6" rtl="0" algn="ctr">
              <a:buNone/>
              <a:defRPr b="1" sz="1000">
                <a:solidFill>
                  <a:schemeClr val="dk2"/>
                </a:solidFill>
                <a:latin typeface="Montserrat"/>
                <a:ea typeface="Montserrat"/>
                <a:cs typeface="Montserrat"/>
                <a:sym typeface="Montserrat"/>
              </a:defRPr>
            </a:lvl7pPr>
            <a:lvl8pPr lvl="7" rtl="0" algn="ctr">
              <a:buNone/>
              <a:defRPr b="1" sz="1000">
                <a:solidFill>
                  <a:schemeClr val="dk2"/>
                </a:solidFill>
                <a:latin typeface="Montserrat"/>
                <a:ea typeface="Montserrat"/>
                <a:cs typeface="Montserrat"/>
                <a:sym typeface="Montserrat"/>
              </a:defRPr>
            </a:lvl8pPr>
            <a:lvl9pPr lvl="8" rtl="0" algn="ctr">
              <a:buNone/>
              <a:defRPr b="1" sz="1000">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 id="2147483928" r:id="rId34"/>
    <p:sldLayoutId id="2147483929" r:id="rId35"/>
    <p:sldLayoutId id="2147483930" r:id="rId36"/>
    <p:sldLayoutId id="2147483931" r:id="rId37"/>
    <p:sldLayoutId id="2147483932" r:id="rId38"/>
    <p:sldLayoutId id="2147483933" r:id="rId39"/>
    <p:sldLayoutId id="2147483934" r:id="rId40"/>
    <p:sldLayoutId id="2147483935" r:id="rId41"/>
    <p:sldLayoutId id="2147483936" r:id="rId42"/>
    <p:sldLayoutId id="2147483937" r:id="rId43"/>
    <p:sldLayoutId id="2147483938" r:id="rId44"/>
    <p:sldLayoutId id="2147483939" r:id="rId45"/>
    <p:sldLayoutId id="2147483940" r:id="rId46"/>
    <p:sldLayoutId id="2147483941" r:id="rId47"/>
    <p:sldLayoutId id="2147483942" r:id="rId48"/>
    <p:sldLayoutId id="2147483943" r:id="rId49"/>
    <p:sldLayoutId id="2147483944" r:id="rId50"/>
    <p:sldLayoutId id="2147483945" r:id="rId51"/>
    <p:sldLayoutId id="2147483946" r:id="rId52"/>
    <p:sldLayoutId id="2147483947" r:id="rId53"/>
    <p:sldLayoutId id="2147483948" r:id="rId54"/>
    <p:sldLayoutId id="2147483949" r:id="rId55"/>
    <p:sldLayoutId id="2147483950" r:id="rId56"/>
    <p:sldLayoutId id="2147483951"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49" name="Shape 2749"/>
        <p:cNvGrpSpPr/>
        <p:nvPr/>
      </p:nvGrpSpPr>
      <p:grpSpPr>
        <a:xfrm>
          <a:off x="0" y="0"/>
          <a:ext cx="0" cy="0"/>
          <a:chOff x="0" y="0"/>
          <a:chExt cx="0" cy="0"/>
        </a:xfrm>
      </p:grpSpPr>
      <p:sp>
        <p:nvSpPr>
          <p:cNvPr id="2750" name="Google Shape;2750;p311"/>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Montserrat"/>
                <a:ea typeface="Montserrat"/>
                <a:cs typeface="Montserrat"/>
                <a:sym typeface="Montserrat"/>
              </a:defRPr>
            </a:lvl1pPr>
            <a:lvl2pPr lvl="1" rtl="0" algn="ctr">
              <a:buNone/>
              <a:defRPr b="1" sz="1000">
                <a:solidFill>
                  <a:schemeClr val="dk2"/>
                </a:solidFill>
                <a:latin typeface="Montserrat"/>
                <a:ea typeface="Montserrat"/>
                <a:cs typeface="Montserrat"/>
                <a:sym typeface="Montserrat"/>
              </a:defRPr>
            </a:lvl2pPr>
            <a:lvl3pPr lvl="2" rtl="0" algn="ctr">
              <a:buNone/>
              <a:defRPr b="1" sz="1000">
                <a:solidFill>
                  <a:schemeClr val="dk2"/>
                </a:solidFill>
                <a:latin typeface="Montserrat"/>
                <a:ea typeface="Montserrat"/>
                <a:cs typeface="Montserrat"/>
                <a:sym typeface="Montserrat"/>
              </a:defRPr>
            </a:lvl3pPr>
            <a:lvl4pPr lvl="3" rtl="0" algn="ctr">
              <a:buNone/>
              <a:defRPr b="1" sz="1000">
                <a:solidFill>
                  <a:schemeClr val="dk2"/>
                </a:solidFill>
                <a:latin typeface="Montserrat"/>
                <a:ea typeface="Montserrat"/>
                <a:cs typeface="Montserrat"/>
                <a:sym typeface="Montserrat"/>
              </a:defRPr>
            </a:lvl4pPr>
            <a:lvl5pPr lvl="4" rtl="0" algn="ctr">
              <a:buNone/>
              <a:defRPr b="1" sz="1000">
                <a:solidFill>
                  <a:schemeClr val="dk2"/>
                </a:solidFill>
                <a:latin typeface="Montserrat"/>
                <a:ea typeface="Montserrat"/>
                <a:cs typeface="Montserrat"/>
                <a:sym typeface="Montserrat"/>
              </a:defRPr>
            </a:lvl5pPr>
            <a:lvl6pPr lvl="5" rtl="0" algn="ctr">
              <a:buNone/>
              <a:defRPr b="1" sz="1000">
                <a:solidFill>
                  <a:schemeClr val="dk2"/>
                </a:solidFill>
                <a:latin typeface="Montserrat"/>
                <a:ea typeface="Montserrat"/>
                <a:cs typeface="Montserrat"/>
                <a:sym typeface="Montserrat"/>
              </a:defRPr>
            </a:lvl6pPr>
            <a:lvl7pPr lvl="6" rtl="0" algn="ctr">
              <a:buNone/>
              <a:defRPr b="1" sz="1000">
                <a:solidFill>
                  <a:schemeClr val="dk2"/>
                </a:solidFill>
                <a:latin typeface="Montserrat"/>
                <a:ea typeface="Montserrat"/>
                <a:cs typeface="Montserrat"/>
                <a:sym typeface="Montserrat"/>
              </a:defRPr>
            </a:lvl7pPr>
            <a:lvl8pPr lvl="7" rtl="0" algn="ctr">
              <a:buNone/>
              <a:defRPr b="1" sz="1000">
                <a:solidFill>
                  <a:schemeClr val="dk2"/>
                </a:solidFill>
                <a:latin typeface="Montserrat"/>
                <a:ea typeface="Montserrat"/>
                <a:cs typeface="Montserrat"/>
                <a:sym typeface="Montserrat"/>
              </a:defRPr>
            </a:lvl8pPr>
            <a:lvl9pPr lvl="8" rtl="0" algn="ctr">
              <a:buNone/>
              <a:defRPr b="1" sz="1000">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 id="2147483971" r:id="rId20"/>
    <p:sldLayoutId id="2147483972" r:id="rId21"/>
    <p:sldLayoutId id="2147483973" r:id="rId22"/>
    <p:sldLayoutId id="2147483974" r:id="rId23"/>
    <p:sldLayoutId id="2147483975" r:id="rId24"/>
    <p:sldLayoutId id="2147483976" r:id="rId25"/>
    <p:sldLayoutId id="2147483977" r:id="rId26"/>
    <p:sldLayoutId id="2147483978" r:id="rId27"/>
    <p:sldLayoutId id="2147483979" r:id="rId28"/>
    <p:sldLayoutId id="2147483980" r:id="rId29"/>
    <p:sldLayoutId id="2147483981" r:id="rId30"/>
    <p:sldLayoutId id="2147483982" r:id="rId31"/>
    <p:sldLayoutId id="2147483983" r:id="rId32"/>
    <p:sldLayoutId id="2147483984" r:id="rId33"/>
    <p:sldLayoutId id="2147483985" r:id="rId34"/>
    <p:sldLayoutId id="2147483986" r:id="rId35"/>
    <p:sldLayoutId id="2147483987" r:id="rId36"/>
    <p:sldLayoutId id="2147483988" r:id="rId37"/>
    <p:sldLayoutId id="2147483989" r:id="rId38"/>
    <p:sldLayoutId id="2147483990" r:id="rId39"/>
    <p:sldLayoutId id="2147483991" r:id="rId40"/>
    <p:sldLayoutId id="2147483992" r:id="rId41"/>
    <p:sldLayoutId id="2147483993" r:id="rId42"/>
    <p:sldLayoutId id="2147483994" r:id="rId43"/>
    <p:sldLayoutId id="2147483995" r:id="rId44"/>
    <p:sldLayoutId id="2147483996" r:id="rId45"/>
    <p:sldLayoutId id="2147483997" r:id="rId46"/>
    <p:sldLayoutId id="2147483998" r:id="rId47"/>
    <p:sldLayoutId id="2147483999" r:id="rId48"/>
    <p:sldLayoutId id="2147484000" r:id="rId49"/>
    <p:sldLayoutId id="2147484001" r:id="rId50"/>
    <p:sldLayoutId id="2147484002" r:id="rId51"/>
    <p:sldLayoutId id="2147484003" r:id="rId52"/>
    <p:sldLayoutId id="2147484004" r:id="rId53"/>
    <p:sldLayoutId id="2147484005"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253" name="Shape 3253"/>
        <p:cNvGrpSpPr/>
        <p:nvPr/>
      </p:nvGrpSpPr>
      <p:grpSpPr>
        <a:xfrm>
          <a:off x="0" y="0"/>
          <a:ext cx="0" cy="0"/>
          <a:chOff x="0" y="0"/>
          <a:chExt cx="0" cy="0"/>
        </a:xfrm>
      </p:grpSpPr>
      <p:sp>
        <p:nvSpPr>
          <p:cNvPr id="3254" name="Google Shape;3254;p366"/>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Montserrat"/>
                <a:ea typeface="Montserrat"/>
                <a:cs typeface="Montserrat"/>
                <a:sym typeface="Montserrat"/>
              </a:defRPr>
            </a:lvl1pPr>
            <a:lvl2pPr lvl="1" rtl="0" algn="ctr">
              <a:buNone/>
              <a:defRPr b="1" sz="1000">
                <a:solidFill>
                  <a:schemeClr val="dk2"/>
                </a:solidFill>
                <a:latin typeface="Montserrat"/>
                <a:ea typeface="Montserrat"/>
                <a:cs typeface="Montserrat"/>
                <a:sym typeface="Montserrat"/>
              </a:defRPr>
            </a:lvl2pPr>
            <a:lvl3pPr lvl="2" rtl="0" algn="ctr">
              <a:buNone/>
              <a:defRPr b="1" sz="1000">
                <a:solidFill>
                  <a:schemeClr val="dk2"/>
                </a:solidFill>
                <a:latin typeface="Montserrat"/>
                <a:ea typeface="Montserrat"/>
                <a:cs typeface="Montserrat"/>
                <a:sym typeface="Montserrat"/>
              </a:defRPr>
            </a:lvl3pPr>
            <a:lvl4pPr lvl="3" rtl="0" algn="ctr">
              <a:buNone/>
              <a:defRPr b="1" sz="1000">
                <a:solidFill>
                  <a:schemeClr val="dk2"/>
                </a:solidFill>
                <a:latin typeface="Montserrat"/>
                <a:ea typeface="Montserrat"/>
                <a:cs typeface="Montserrat"/>
                <a:sym typeface="Montserrat"/>
              </a:defRPr>
            </a:lvl4pPr>
            <a:lvl5pPr lvl="4" rtl="0" algn="ctr">
              <a:buNone/>
              <a:defRPr b="1" sz="1000">
                <a:solidFill>
                  <a:schemeClr val="dk2"/>
                </a:solidFill>
                <a:latin typeface="Montserrat"/>
                <a:ea typeface="Montserrat"/>
                <a:cs typeface="Montserrat"/>
                <a:sym typeface="Montserrat"/>
              </a:defRPr>
            </a:lvl5pPr>
            <a:lvl6pPr lvl="5" rtl="0" algn="ctr">
              <a:buNone/>
              <a:defRPr b="1" sz="1000">
                <a:solidFill>
                  <a:schemeClr val="dk2"/>
                </a:solidFill>
                <a:latin typeface="Montserrat"/>
                <a:ea typeface="Montserrat"/>
                <a:cs typeface="Montserrat"/>
                <a:sym typeface="Montserrat"/>
              </a:defRPr>
            </a:lvl6pPr>
            <a:lvl7pPr lvl="6" rtl="0" algn="ctr">
              <a:buNone/>
              <a:defRPr b="1" sz="1000">
                <a:solidFill>
                  <a:schemeClr val="dk2"/>
                </a:solidFill>
                <a:latin typeface="Montserrat"/>
                <a:ea typeface="Montserrat"/>
                <a:cs typeface="Montserrat"/>
                <a:sym typeface="Montserrat"/>
              </a:defRPr>
            </a:lvl7pPr>
            <a:lvl8pPr lvl="7" rtl="0" algn="ctr">
              <a:buNone/>
              <a:defRPr b="1" sz="1000">
                <a:solidFill>
                  <a:schemeClr val="dk2"/>
                </a:solidFill>
                <a:latin typeface="Montserrat"/>
                <a:ea typeface="Montserrat"/>
                <a:cs typeface="Montserrat"/>
                <a:sym typeface="Montserrat"/>
              </a:defRPr>
            </a:lvl8pPr>
            <a:lvl9pPr lvl="8" rtl="0" algn="ctr">
              <a:buNone/>
              <a:defRPr b="1" sz="1000">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 id="2147484028" r:id="rId23"/>
    <p:sldLayoutId id="2147484029" r:id="rId24"/>
    <p:sldLayoutId id="2147484030" r:id="rId25"/>
    <p:sldLayoutId id="2147484031" r:id="rId26"/>
    <p:sldLayoutId id="2147484032" r:id="rId27"/>
    <p:sldLayoutId id="2147484033" r:id="rId28"/>
    <p:sldLayoutId id="2147484034" r:id="rId29"/>
    <p:sldLayoutId id="2147484035" r:id="rId30"/>
    <p:sldLayoutId id="2147484036" r:id="rId31"/>
    <p:sldLayoutId id="2147484037" r:id="rId32"/>
    <p:sldLayoutId id="2147484038" r:id="rId33"/>
    <p:sldLayoutId id="2147484039" r:id="rId34"/>
    <p:sldLayoutId id="2147484040" r:id="rId35"/>
    <p:sldLayoutId id="2147484041" r:id="rId36"/>
    <p:sldLayoutId id="2147484042" r:id="rId37"/>
    <p:sldLayoutId id="2147484043" r:id="rId38"/>
    <p:sldLayoutId id="2147484044" r:id="rId39"/>
    <p:sldLayoutId id="2147484045" r:id="rId40"/>
    <p:sldLayoutId id="2147484046" r:id="rId41"/>
    <p:sldLayoutId id="2147484047" r:id="rId42"/>
    <p:sldLayoutId id="2147484048" r:id="rId43"/>
    <p:sldLayoutId id="2147484049" r:id="rId44"/>
    <p:sldLayoutId id="2147484050" r:id="rId45"/>
    <p:sldLayoutId id="2147484051" r:id="rId46"/>
    <p:sldLayoutId id="2147484052" r:id="rId47"/>
    <p:sldLayoutId id="2147484053" r:id="rId48"/>
    <p:sldLayoutId id="2147484054" r:id="rId49"/>
    <p:sldLayoutId id="2147484055" r:id="rId50"/>
    <p:sldLayoutId id="2147484056" r:id="rId51"/>
    <p:sldLayoutId id="2147484057" r:id="rId52"/>
    <p:sldLayoutId id="2147484058" r:id="rId53"/>
    <p:sldLayoutId id="2147484059" r:id="rId54"/>
    <p:sldLayoutId id="2147484060" r:id="rId55"/>
    <p:sldLayoutId id="2147484061" r:id="rId56"/>
    <p:sldLayoutId id="2147484062" r:id="rId57"/>
    <p:sldLayoutId id="2147484063" r:id="rId58"/>
    <p:sldLayoutId id="2147484064" r:id="rId59"/>
    <p:sldLayoutId id="2147484065" r:id="rId60"/>
    <p:sldLayoutId id="2147484066" r:id="rId6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53" name="Shape 3653"/>
        <p:cNvGrpSpPr/>
        <p:nvPr/>
      </p:nvGrpSpPr>
      <p:grpSpPr>
        <a:xfrm>
          <a:off x="0" y="0"/>
          <a:ext cx="0" cy="0"/>
          <a:chOff x="0" y="0"/>
          <a:chExt cx="0" cy="0"/>
        </a:xfrm>
      </p:grpSpPr>
      <p:sp>
        <p:nvSpPr>
          <p:cNvPr id="3654" name="Google Shape;3654;p4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655" name="Google Shape;3655;p4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3656" name="Google Shape;3656;p4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0.xml"/><Relationship Id="rId3" Type="http://schemas.openxmlformats.org/officeDocument/2006/relationships/comments" Target="../comments/comment6.xml"/><Relationship Id="rId4" Type="http://schemas.openxmlformats.org/officeDocument/2006/relationships/image" Target="../media/image435.jpg"/><Relationship Id="rId9" Type="http://schemas.openxmlformats.org/officeDocument/2006/relationships/image" Target="../media/image546.png"/><Relationship Id="rId5" Type="http://schemas.openxmlformats.org/officeDocument/2006/relationships/image" Target="../media/image433.png"/><Relationship Id="rId6" Type="http://schemas.openxmlformats.org/officeDocument/2006/relationships/image" Target="../media/image440.png"/><Relationship Id="rId7" Type="http://schemas.openxmlformats.org/officeDocument/2006/relationships/image" Target="../media/image480.png"/><Relationship Id="rId8" Type="http://schemas.openxmlformats.org/officeDocument/2006/relationships/image" Target="../media/image472.png"/><Relationship Id="rId11" Type="http://schemas.openxmlformats.org/officeDocument/2006/relationships/image" Target="../media/image465.png"/><Relationship Id="rId10" Type="http://schemas.openxmlformats.org/officeDocument/2006/relationships/image" Target="../media/image463.png"/><Relationship Id="rId13" Type="http://schemas.openxmlformats.org/officeDocument/2006/relationships/image" Target="../media/image460.png"/><Relationship Id="rId12" Type="http://schemas.openxmlformats.org/officeDocument/2006/relationships/image" Target="../media/image461.png"/><Relationship Id="rId15" Type="http://schemas.openxmlformats.org/officeDocument/2006/relationships/image" Target="../media/image458.png"/><Relationship Id="rId14" Type="http://schemas.openxmlformats.org/officeDocument/2006/relationships/image" Target="../media/image462.png"/><Relationship Id="rId16" Type="http://schemas.openxmlformats.org/officeDocument/2006/relationships/image" Target="../media/image4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1.xml"/><Relationship Id="rId3" Type="http://schemas.openxmlformats.org/officeDocument/2006/relationships/image" Target="../media/image457.jpg"/><Relationship Id="rId4" Type="http://schemas.openxmlformats.org/officeDocument/2006/relationships/image" Target="../media/image550.png"/><Relationship Id="rId9" Type="http://schemas.openxmlformats.org/officeDocument/2006/relationships/image" Target="../media/image449.png"/><Relationship Id="rId5" Type="http://schemas.openxmlformats.org/officeDocument/2006/relationships/image" Target="../media/image451.png"/><Relationship Id="rId6" Type="http://schemas.openxmlformats.org/officeDocument/2006/relationships/image" Target="../media/image552.png"/><Relationship Id="rId7" Type="http://schemas.openxmlformats.org/officeDocument/2006/relationships/image" Target="../media/image446.png"/><Relationship Id="rId8" Type="http://schemas.openxmlformats.org/officeDocument/2006/relationships/image" Target="../media/image447.png"/><Relationship Id="rId11" Type="http://schemas.openxmlformats.org/officeDocument/2006/relationships/image" Target="../media/image464.png"/><Relationship Id="rId10" Type="http://schemas.openxmlformats.org/officeDocument/2006/relationships/image" Target="../media/image455.png"/><Relationship Id="rId13" Type="http://schemas.openxmlformats.org/officeDocument/2006/relationships/image" Target="../media/image466.png"/><Relationship Id="rId12" Type="http://schemas.openxmlformats.org/officeDocument/2006/relationships/image" Target="../media/image46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2.xml"/><Relationship Id="rId3" Type="http://schemas.openxmlformats.org/officeDocument/2006/relationships/comments" Target="../comments/comment7.xml"/><Relationship Id="rId4" Type="http://schemas.openxmlformats.org/officeDocument/2006/relationships/image" Target="../media/image435.jpg"/><Relationship Id="rId9" Type="http://schemas.openxmlformats.org/officeDocument/2006/relationships/image" Target="../media/image445.png"/><Relationship Id="rId5" Type="http://schemas.openxmlformats.org/officeDocument/2006/relationships/image" Target="../media/image433.png"/><Relationship Id="rId6" Type="http://schemas.openxmlformats.org/officeDocument/2006/relationships/image" Target="../media/image440.png"/><Relationship Id="rId7" Type="http://schemas.openxmlformats.org/officeDocument/2006/relationships/image" Target="../media/image438.png"/><Relationship Id="rId8" Type="http://schemas.openxmlformats.org/officeDocument/2006/relationships/image" Target="../media/image436.png"/><Relationship Id="rId11" Type="http://schemas.openxmlformats.org/officeDocument/2006/relationships/image" Target="../media/image468.png"/><Relationship Id="rId10" Type="http://schemas.openxmlformats.org/officeDocument/2006/relationships/image" Target="../media/image470.png"/><Relationship Id="rId13" Type="http://schemas.openxmlformats.org/officeDocument/2006/relationships/image" Target="../media/image469.png"/><Relationship Id="rId12" Type="http://schemas.openxmlformats.org/officeDocument/2006/relationships/image" Target="../media/image450.png"/><Relationship Id="rId15" Type="http://schemas.openxmlformats.org/officeDocument/2006/relationships/image" Target="../media/image474.png"/><Relationship Id="rId14" Type="http://schemas.openxmlformats.org/officeDocument/2006/relationships/image" Target="../media/image479.png"/><Relationship Id="rId17" Type="http://schemas.openxmlformats.org/officeDocument/2006/relationships/image" Target="../media/image472.png"/><Relationship Id="rId16" Type="http://schemas.openxmlformats.org/officeDocument/2006/relationships/image" Target="../media/image473.png"/><Relationship Id="rId18" Type="http://schemas.openxmlformats.org/officeDocument/2006/relationships/image" Target="../media/image47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3.xml"/><Relationship Id="rId3" Type="http://schemas.openxmlformats.org/officeDocument/2006/relationships/image" Target="../media/image457.jpg"/><Relationship Id="rId4" Type="http://schemas.openxmlformats.org/officeDocument/2006/relationships/image" Target="../media/image550.png"/><Relationship Id="rId9" Type="http://schemas.openxmlformats.org/officeDocument/2006/relationships/image" Target="../media/image449.png"/><Relationship Id="rId5" Type="http://schemas.openxmlformats.org/officeDocument/2006/relationships/image" Target="../media/image451.png"/><Relationship Id="rId6" Type="http://schemas.openxmlformats.org/officeDocument/2006/relationships/image" Target="../media/image552.png"/><Relationship Id="rId7" Type="http://schemas.openxmlformats.org/officeDocument/2006/relationships/image" Target="../media/image446.png"/><Relationship Id="rId8" Type="http://schemas.openxmlformats.org/officeDocument/2006/relationships/image" Target="../media/image447.png"/><Relationship Id="rId11" Type="http://schemas.openxmlformats.org/officeDocument/2006/relationships/image" Target="../media/image475.png"/><Relationship Id="rId10" Type="http://schemas.openxmlformats.org/officeDocument/2006/relationships/image" Target="../media/image455.png"/><Relationship Id="rId13" Type="http://schemas.openxmlformats.org/officeDocument/2006/relationships/image" Target="../media/image476.png"/><Relationship Id="rId12" Type="http://schemas.openxmlformats.org/officeDocument/2006/relationships/image" Target="../media/image4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4.xml"/><Relationship Id="rId3" Type="http://schemas.openxmlformats.org/officeDocument/2006/relationships/comments" Target="../comments/comment8.xml"/><Relationship Id="rId4" Type="http://schemas.openxmlformats.org/officeDocument/2006/relationships/image" Target="../media/image435.jpg"/><Relationship Id="rId9" Type="http://schemas.openxmlformats.org/officeDocument/2006/relationships/image" Target="../media/image483.png"/><Relationship Id="rId5" Type="http://schemas.openxmlformats.org/officeDocument/2006/relationships/image" Target="../media/image433.png"/><Relationship Id="rId6" Type="http://schemas.openxmlformats.org/officeDocument/2006/relationships/image" Target="../media/image440.png"/><Relationship Id="rId7" Type="http://schemas.openxmlformats.org/officeDocument/2006/relationships/image" Target="../media/image481.png"/><Relationship Id="rId8" Type="http://schemas.openxmlformats.org/officeDocument/2006/relationships/image" Target="../media/image500.png"/><Relationship Id="rId11" Type="http://schemas.openxmlformats.org/officeDocument/2006/relationships/image" Target="../media/image482.png"/><Relationship Id="rId10" Type="http://schemas.openxmlformats.org/officeDocument/2006/relationships/image" Target="../media/image485.png"/><Relationship Id="rId12" Type="http://schemas.openxmlformats.org/officeDocument/2006/relationships/image" Target="../media/image4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5.xml"/><Relationship Id="rId3" Type="http://schemas.openxmlformats.org/officeDocument/2006/relationships/image" Target="../media/image457.jpg"/><Relationship Id="rId4" Type="http://schemas.openxmlformats.org/officeDocument/2006/relationships/image" Target="../media/image550.png"/><Relationship Id="rId9" Type="http://schemas.openxmlformats.org/officeDocument/2006/relationships/image" Target="../media/image449.png"/><Relationship Id="rId5" Type="http://schemas.openxmlformats.org/officeDocument/2006/relationships/image" Target="../media/image451.png"/><Relationship Id="rId6" Type="http://schemas.openxmlformats.org/officeDocument/2006/relationships/image" Target="../media/image552.png"/><Relationship Id="rId7" Type="http://schemas.openxmlformats.org/officeDocument/2006/relationships/image" Target="../media/image446.png"/><Relationship Id="rId8" Type="http://schemas.openxmlformats.org/officeDocument/2006/relationships/image" Target="../media/image447.png"/><Relationship Id="rId10" Type="http://schemas.openxmlformats.org/officeDocument/2006/relationships/image" Target="../media/image4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6.xml"/><Relationship Id="rId3" Type="http://schemas.openxmlformats.org/officeDocument/2006/relationships/comments" Target="../comments/comment9.xml"/><Relationship Id="rId4" Type="http://schemas.openxmlformats.org/officeDocument/2006/relationships/image" Target="../media/image484.png"/><Relationship Id="rId9" Type="http://schemas.openxmlformats.org/officeDocument/2006/relationships/image" Target="../media/image504.png"/><Relationship Id="rId5" Type="http://schemas.openxmlformats.org/officeDocument/2006/relationships/image" Target="../media/image486.png"/><Relationship Id="rId6" Type="http://schemas.openxmlformats.org/officeDocument/2006/relationships/image" Target="../media/image532.png"/><Relationship Id="rId7" Type="http://schemas.openxmlformats.org/officeDocument/2006/relationships/image" Target="../media/image489.png"/><Relationship Id="rId8" Type="http://schemas.openxmlformats.org/officeDocument/2006/relationships/image" Target="../media/image4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17.xml"/><Relationship Id="rId3" Type="http://schemas.openxmlformats.org/officeDocument/2006/relationships/comments" Target="../comments/comment10.xml"/><Relationship Id="rId4" Type="http://schemas.openxmlformats.org/officeDocument/2006/relationships/image" Target="../media/image447.png"/><Relationship Id="rId9" Type="http://schemas.openxmlformats.org/officeDocument/2006/relationships/image" Target="../media/image451.png"/><Relationship Id="rId5" Type="http://schemas.openxmlformats.org/officeDocument/2006/relationships/image" Target="../media/image446.png"/><Relationship Id="rId6" Type="http://schemas.openxmlformats.org/officeDocument/2006/relationships/image" Target="../media/image455.png"/><Relationship Id="rId7" Type="http://schemas.openxmlformats.org/officeDocument/2006/relationships/image" Target="../media/image493.jpg"/><Relationship Id="rId8" Type="http://schemas.openxmlformats.org/officeDocument/2006/relationships/image" Target="../media/image555.png"/><Relationship Id="rId11" Type="http://schemas.openxmlformats.org/officeDocument/2006/relationships/image" Target="../media/image449.png"/><Relationship Id="rId10" Type="http://schemas.openxmlformats.org/officeDocument/2006/relationships/image" Target="../media/image552.png"/><Relationship Id="rId13" Type="http://schemas.openxmlformats.org/officeDocument/2006/relationships/image" Target="../media/image497.png"/><Relationship Id="rId12" Type="http://schemas.openxmlformats.org/officeDocument/2006/relationships/image" Target="../media/image486.png"/><Relationship Id="rId15" Type="http://schemas.openxmlformats.org/officeDocument/2006/relationships/image" Target="../media/image503.png"/><Relationship Id="rId14" Type="http://schemas.openxmlformats.org/officeDocument/2006/relationships/image" Target="../media/image498.png"/><Relationship Id="rId17" Type="http://schemas.openxmlformats.org/officeDocument/2006/relationships/image" Target="../media/image532.png"/><Relationship Id="rId16" Type="http://schemas.openxmlformats.org/officeDocument/2006/relationships/image" Target="../media/image4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8.xml"/><Relationship Id="rId3" Type="http://schemas.openxmlformats.org/officeDocument/2006/relationships/hyperlink" Target="https://www.definitions-marketing.com/definition/prospec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9.xml"/><Relationship Id="rId3" Type="http://schemas.openxmlformats.org/officeDocument/2006/relationships/comments" Target="../comments/commen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20.xml"/><Relationship Id="rId3" Type="http://schemas.openxmlformats.org/officeDocument/2006/relationships/comments" Target="../comments/comment12.xml"/><Relationship Id="rId4" Type="http://schemas.openxmlformats.org/officeDocument/2006/relationships/hyperlink" Target="https://www.definitions-marketing.com/definition/prospect/" TargetMode="External"/><Relationship Id="rId5" Type="http://schemas.openxmlformats.org/officeDocument/2006/relationships/hyperlink" Target="https://sites.google.com/devoteam.com/branding-zone/visual-language/illustrations/white-book?authuser=0" TargetMode="External"/><Relationship Id="rId6" Type="http://schemas.openxmlformats.org/officeDocument/2006/relationships/hyperlink" Target="https://france.devoteam.com/newsroom/livre-blanc-la-threat-intelligence-la-croisee-du-renseignement-et-de-la-cybersecurite/" TargetMode="External"/><Relationship Id="rId7" Type="http://schemas.openxmlformats.org/officeDocument/2006/relationships/hyperlink" Target="https://france.devoteam.com/newsroom/livre-blanc-la-threat-intelligence-la-croisee-du-renseignement-et-de-la-cybersecurit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4.xml"/><Relationship Id="rId2" Type="http://schemas.openxmlformats.org/officeDocument/2006/relationships/notesSlide" Target="../notesSlides/notesSlide23.xml"/><Relationship Id="rId3" Type="http://schemas.openxmlformats.org/officeDocument/2006/relationships/hyperlink" Target="https://drive.google.com/drive/folders/1TOg1DWU5h7H8FP2ZbK5-tyVW8DNlU7d7" TargetMode="External"/><Relationship Id="rId4" Type="http://schemas.openxmlformats.org/officeDocument/2006/relationships/hyperlink" Target="https://sites.google.com/devoteam.com/group-intranet/discover-our-ecosystem/our-success-stories?authuser=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5.xml"/><Relationship Id="rId2" Type="http://schemas.openxmlformats.org/officeDocument/2006/relationships/notesSlide" Target="../notesSlides/notesSlide25.xml"/><Relationship Id="rId3" Type="http://schemas.openxmlformats.org/officeDocument/2006/relationships/image" Target="../media/image459.png"/><Relationship Id="rId4" Type="http://schemas.openxmlformats.org/officeDocument/2006/relationships/image" Target="../media/image423.png"/><Relationship Id="rId9" Type="http://schemas.openxmlformats.org/officeDocument/2006/relationships/image" Target="../media/image430.png"/><Relationship Id="rId5" Type="http://schemas.openxmlformats.org/officeDocument/2006/relationships/image" Target="../media/image434.png"/><Relationship Id="rId6" Type="http://schemas.openxmlformats.org/officeDocument/2006/relationships/image" Target="../media/image426.png"/><Relationship Id="rId7" Type="http://schemas.openxmlformats.org/officeDocument/2006/relationships/image" Target="../media/image429.png"/><Relationship Id="rId8" Type="http://schemas.openxmlformats.org/officeDocument/2006/relationships/image" Target="../media/image4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5.xml"/><Relationship Id="rId2" Type="http://schemas.openxmlformats.org/officeDocument/2006/relationships/notesSlide" Target="../notesSlides/notesSlide26.xml"/><Relationship Id="rId3" Type="http://schemas.openxmlformats.org/officeDocument/2006/relationships/comments" Target="../comments/comment13.xml"/><Relationship Id="rId4" Type="http://schemas.openxmlformats.org/officeDocument/2006/relationships/image" Target="../media/image6.png"/><Relationship Id="rId9" Type="http://schemas.openxmlformats.org/officeDocument/2006/relationships/image" Target="../media/image513.png"/><Relationship Id="rId5" Type="http://schemas.openxmlformats.org/officeDocument/2006/relationships/image" Target="../media/image510.png"/><Relationship Id="rId6" Type="http://schemas.openxmlformats.org/officeDocument/2006/relationships/image" Target="../media/image512.png"/><Relationship Id="rId7" Type="http://schemas.openxmlformats.org/officeDocument/2006/relationships/image" Target="../media/image511.png"/><Relationship Id="rId8" Type="http://schemas.openxmlformats.org/officeDocument/2006/relationships/image" Target="../media/image514.png"/><Relationship Id="rId20" Type="http://schemas.openxmlformats.org/officeDocument/2006/relationships/image" Target="../media/image525.png"/><Relationship Id="rId22" Type="http://schemas.openxmlformats.org/officeDocument/2006/relationships/image" Target="../media/image527.png"/><Relationship Id="rId21" Type="http://schemas.openxmlformats.org/officeDocument/2006/relationships/image" Target="../media/image526.png"/><Relationship Id="rId11" Type="http://schemas.openxmlformats.org/officeDocument/2006/relationships/image" Target="../media/image517.png"/><Relationship Id="rId10" Type="http://schemas.openxmlformats.org/officeDocument/2006/relationships/image" Target="../media/image516.png"/><Relationship Id="rId13" Type="http://schemas.openxmlformats.org/officeDocument/2006/relationships/image" Target="../media/image519.png"/><Relationship Id="rId12" Type="http://schemas.openxmlformats.org/officeDocument/2006/relationships/image" Target="../media/image518.png"/><Relationship Id="rId15" Type="http://schemas.openxmlformats.org/officeDocument/2006/relationships/image" Target="../media/image522.png"/><Relationship Id="rId14" Type="http://schemas.openxmlformats.org/officeDocument/2006/relationships/image" Target="../media/image520.png"/><Relationship Id="rId17" Type="http://schemas.openxmlformats.org/officeDocument/2006/relationships/image" Target="../media/image523.png"/><Relationship Id="rId16" Type="http://schemas.openxmlformats.org/officeDocument/2006/relationships/image" Target="../media/image521.png"/><Relationship Id="rId19" Type="http://schemas.openxmlformats.org/officeDocument/2006/relationships/image" Target="../media/image528.png"/><Relationship Id="rId18" Type="http://schemas.openxmlformats.org/officeDocument/2006/relationships/image" Target="../media/image5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5.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529.png"/><Relationship Id="rId9" Type="http://schemas.openxmlformats.org/officeDocument/2006/relationships/image" Target="../media/image438.png"/><Relationship Id="rId5" Type="http://schemas.openxmlformats.org/officeDocument/2006/relationships/image" Target="../media/image530.png"/><Relationship Id="rId6" Type="http://schemas.openxmlformats.org/officeDocument/2006/relationships/image" Target="../media/image531.png"/><Relationship Id="rId7" Type="http://schemas.openxmlformats.org/officeDocument/2006/relationships/image" Target="../media/image443.png"/><Relationship Id="rId8" Type="http://schemas.openxmlformats.org/officeDocument/2006/relationships/image" Target="../media/image432.png"/><Relationship Id="rId11" Type="http://schemas.openxmlformats.org/officeDocument/2006/relationships/image" Target="../media/image437.png"/><Relationship Id="rId10" Type="http://schemas.openxmlformats.org/officeDocument/2006/relationships/image" Target="../media/image436.png"/><Relationship Id="rId13" Type="http://schemas.openxmlformats.org/officeDocument/2006/relationships/image" Target="../media/image533.png"/><Relationship Id="rId12" Type="http://schemas.openxmlformats.org/officeDocument/2006/relationships/image" Target="../media/image445.png"/><Relationship Id="rId15" Type="http://schemas.openxmlformats.org/officeDocument/2006/relationships/image" Target="../media/image468.png"/><Relationship Id="rId14" Type="http://schemas.openxmlformats.org/officeDocument/2006/relationships/image" Target="../media/image470.png"/><Relationship Id="rId17" Type="http://schemas.openxmlformats.org/officeDocument/2006/relationships/image" Target="../media/image469.png"/><Relationship Id="rId16" Type="http://schemas.openxmlformats.org/officeDocument/2006/relationships/image" Target="../media/image450.png"/><Relationship Id="rId18" Type="http://schemas.openxmlformats.org/officeDocument/2006/relationships/image" Target="../media/image4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5.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534.png"/><Relationship Id="rId9" Type="http://schemas.openxmlformats.org/officeDocument/2006/relationships/image" Target="../media/image472.png"/><Relationship Id="rId5" Type="http://schemas.openxmlformats.org/officeDocument/2006/relationships/image" Target="../media/image537.png"/><Relationship Id="rId6" Type="http://schemas.openxmlformats.org/officeDocument/2006/relationships/image" Target="../media/image536.png"/><Relationship Id="rId7" Type="http://schemas.openxmlformats.org/officeDocument/2006/relationships/image" Target="../media/image533.png"/><Relationship Id="rId8" Type="http://schemas.openxmlformats.org/officeDocument/2006/relationships/image" Target="../media/image480.png"/><Relationship Id="rId11" Type="http://schemas.openxmlformats.org/officeDocument/2006/relationships/image" Target="../media/image463.png"/><Relationship Id="rId10" Type="http://schemas.openxmlformats.org/officeDocument/2006/relationships/image" Target="../media/image546.png"/><Relationship Id="rId13" Type="http://schemas.openxmlformats.org/officeDocument/2006/relationships/image" Target="../media/image461.png"/><Relationship Id="rId12" Type="http://schemas.openxmlformats.org/officeDocument/2006/relationships/image" Target="../media/image465.png"/><Relationship Id="rId15" Type="http://schemas.openxmlformats.org/officeDocument/2006/relationships/image" Target="../media/image471.png"/><Relationship Id="rId14" Type="http://schemas.openxmlformats.org/officeDocument/2006/relationships/image" Target="../media/image460.png"/><Relationship Id="rId17" Type="http://schemas.openxmlformats.org/officeDocument/2006/relationships/image" Target="../media/image458.png"/><Relationship Id="rId16" Type="http://schemas.openxmlformats.org/officeDocument/2006/relationships/image" Target="../media/image4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5.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535.png"/><Relationship Id="rId9" Type="http://schemas.openxmlformats.org/officeDocument/2006/relationships/image" Target="../media/image468.png"/><Relationship Id="rId5" Type="http://schemas.openxmlformats.org/officeDocument/2006/relationships/image" Target="../media/image438.png"/><Relationship Id="rId6" Type="http://schemas.openxmlformats.org/officeDocument/2006/relationships/image" Target="../media/image436.png"/><Relationship Id="rId7" Type="http://schemas.openxmlformats.org/officeDocument/2006/relationships/image" Target="../media/image445.png"/><Relationship Id="rId8" Type="http://schemas.openxmlformats.org/officeDocument/2006/relationships/image" Target="../media/image470.png"/><Relationship Id="rId11" Type="http://schemas.openxmlformats.org/officeDocument/2006/relationships/image" Target="../media/image469.png"/><Relationship Id="rId10" Type="http://schemas.openxmlformats.org/officeDocument/2006/relationships/image" Target="../media/image450.png"/><Relationship Id="rId13" Type="http://schemas.openxmlformats.org/officeDocument/2006/relationships/image" Target="../media/image474.png"/><Relationship Id="rId12" Type="http://schemas.openxmlformats.org/officeDocument/2006/relationships/image" Target="../media/image479.png"/><Relationship Id="rId15" Type="http://schemas.openxmlformats.org/officeDocument/2006/relationships/image" Target="../media/image472.png"/><Relationship Id="rId14" Type="http://schemas.openxmlformats.org/officeDocument/2006/relationships/image" Target="../media/image473.png"/><Relationship Id="rId16" Type="http://schemas.openxmlformats.org/officeDocument/2006/relationships/image" Target="../media/image5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59.png"/><Relationship Id="rId9" Type="http://schemas.openxmlformats.org/officeDocument/2006/relationships/image" Target="../media/image420.png"/><Relationship Id="rId5" Type="http://schemas.openxmlformats.org/officeDocument/2006/relationships/image" Target="../media/image417.gif"/><Relationship Id="rId6" Type="http://schemas.openxmlformats.org/officeDocument/2006/relationships/image" Target="../media/image416.png"/><Relationship Id="rId7" Type="http://schemas.openxmlformats.org/officeDocument/2006/relationships/image" Target="../media/image418.png"/><Relationship Id="rId8" Type="http://schemas.openxmlformats.org/officeDocument/2006/relationships/image" Target="../media/image421.png"/><Relationship Id="rId11" Type="http://schemas.openxmlformats.org/officeDocument/2006/relationships/image" Target="../media/image422.png"/><Relationship Id="rId10" Type="http://schemas.openxmlformats.org/officeDocument/2006/relationships/image" Target="../media/image4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5.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537.png"/><Relationship Id="rId9" Type="http://schemas.openxmlformats.org/officeDocument/2006/relationships/image" Target="../media/image483.png"/><Relationship Id="rId5" Type="http://schemas.openxmlformats.org/officeDocument/2006/relationships/image" Target="../media/image533.png"/><Relationship Id="rId6" Type="http://schemas.openxmlformats.org/officeDocument/2006/relationships/image" Target="../media/image538.png"/><Relationship Id="rId7" Type="http://schemas.openxmlformats.org/officeDocument/2006/relationships/image" Target="../media/image481.png"/><Relationship Id="rId8" Type="http://schemas.openxmlformats.org/officeDocument/2006/relationships/image" Target="../media/image500.png"/><Relationship Id="rId11" Type="http://schemas.openxmlformats.org/officeDocument/2006/relationships/image" Target="../media/image482.png"/><Relationship Id="rId10" Type="http://schemas.openxmlformats.org/officeDocument/2006/relationships/image" Target="../media/image485.png"/><Relationship Id="rId13" Type="http://schemas.openxmlformats.org/officeDocument/2006/relationships/image" Target="../media/image539.png"/><Relationship Id="rId12" Type="http://schemas.openxmlformats.org/officeDocument/2006/relationships/image" Target="../media/image4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2.xml"/><Relationship Id="rId2" Type="http://schemas.openxmlformats.org/officeDocument/2006/relationships/notesSlide" Target="../notesSlides/notesSlide31.xml"/><Relationship Id="rId3" Type="http://schemas.openxmlformats.org/officeDocument/2006/relationships/image" Target="../media/image459.png"/><Relationship Id="rId4" Type="http://schemas.openxmlformats.org/officeDocument/2006/relationships/image" Target="../media/image423.png"/><Relationship Id="rId9" Type="http://schemas.openxmlformats.org/officeDocument/2006/relationships/image" Target="../media/image542.png"/><Relationship Id="rId5" Type="http://schemas.openxmlformats.org/officeDocument/2006/relationships/image" Target="../media/image434.png"/><Relationship Id="rId6" Type="http://schemas.openxmlformats.org/officeDocument/2006/relationships/image" Target="../media/image547.png"/><Relationship Id="rId7" Type="http://schemas.openxmlformats.org/officeDocument/2006/relationships/image" Target="../media/image541.png"/><Relationship Id="rId8" Type="http://schemas.openxmlformats.org/officeDocument/2006/relationships/image" Target="../media/image549.png"/><Relationship Id="rId10" Type="http://schemas.openxmlformats.org/officeDocument/2006/relationships/image" Target="../media/image5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hyperlink" Target="https://docs.google.com/presentation/d/1OzcOecckWBz_bYnQUqDzwBrXfiuZzKBVZKieqwzmcLY/edit" TargetMode="External"/><Relationship Id="rId4" Type="http://schemas.openxmlformats.org/officeDocument/2006/relationships/image" Target="../media/image5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hyperlink" Target="https://docs.google.com/spreadsheets/d/17moEz1riWeB0dRsVwoTeTdza_nR7czD4Stz67y2qh_g/edit#gid=2064905851" TargetMode="External"/><Relationship Id="rId4" Type="http://schemas.openxmlformats.org/officeDocument/2006/relationships/hyperlink" Target="mailto:devoblog@devoteam.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hyperlink" Target="https://www.definitions-marketing.com/definition/prospect/" TargetMode="External"/><Relationship Id="rId4" Type="http://schemas.openxmlformats.org/officeDocument/2006/relationships/hyperlink" Target="https://sites.google.com/devoteam.com/branding-zone/visual-language/illustrations/white-book?authuser=0" TargetMode="External"/><Relationship Id="rId5" Type="http://schemas.openxmlformats.org/officeDocument/2006/relationships/hyperlink" Target="https://sites.google.com/devoteam.com/branding-zone/visual-language/illustrations/white-book?authuser=0" TargetMode="External"/><Relationship Id="rId6" Type="http://schemas.openxmlformats.org/officeDocument/2006/relationships/hyperlink" Target="https://france.devoteam.com/newsroom/livre-blanc-la-threat-intelligence-la-croisee-du-renseignement-et-de-la-cybersecurite/" TargetMode="External"/><Relationship Id="rId7" Type="http://schemas.openxmlformats.org/officeDocument/2006/relationships/hyperlink" Target="https://france.devoteam.com/newsroom/livre-blanc-la-threat-intelligence-la-croisee-du-renseignement-et-de-la-cybersecurit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38.xml"/><Relationship Id="rId3" Type="http://schemas.openxmlformats.org/officeDocument/2006/relationships/comments" Target="../comments/commen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39.xml"/><Relationship Id="rId3" Type="http://schemas.openxmlformats.org/officeDocument/2006/relationships/comments" Target="../comments/comment15.xml"/><Relationship Id="rId4" Type="http://schemas.openxmlformats.org/officeDocument/2006/relationships/image" Target="../media/image435.jpg"/><Relationship Id="rId9" Type="http://schemas.openxmlformats.org/officeDocument/2006/relationships/image" Target="../media/image445.png"/><Relationship Id="rId5" Type="http://schemas.openxmlformats.org/officeDocument/2006/relationships/image" Target="../media/image433.png"/><Relationship Id="rId6" Type="http://schemas.openxmlformats.org/officeDocument/2006/relationships/image" Target="../media/image440.png"/><Relationship Id="rId7" Type="http://schemas.openxmlformats.org/officeDocument/2006/relationships/image" Target="../media/image438.png"/><Relationship Id="rId8" Type="http://schemas.openxmlformats.org/officeDocument/2006/relationships/image" Target="../media/image436.png"/><Relationship Id="rId11" Type="http://schemas.openxmlformats.org/officeDocument/2006/relationships/image" Target="../media/image468.png"/><Relationship Id="rId10" Type="http://schemas.openxmlformats.org/officeDocument/2006/relationships/image" Target="../media/image470.png"/><Relationship Id="rId13" Type="http://schemas.openxmlformats.org/officeDocument/2006/relationships/image" Target="../media/image469.png"/><Relationship Id="rId12" Type="http://schemas.openxmlformats.org/officeDocument/2006/relationships/image" Target="../media/image450.png"/><Relationship Id="rId15" Type="http://schemas.openxmlformats.org/officeDocument/2006/relationships/image" Target="../media/image474.png"/><Relationship Id="rId14" Type="http://schemas.openxmlformats.org/officeDocument/2006/relationships/image" Target="../media/image479.png"/><Relationship Id="rId17" Type="http://schemas.openxmlformats.org/officeDocument/2006/relationships/image" Target="../media/image472.png"/><Relationship Id="rId16" Type="http://schemas.openxmlformats.org/officeDocument/2006/relationships/image" Target="../media/image4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5.xml"/><Relationship Id="rId2" Type="http://schemas.openxmlformats.org/officeDocument/2006/relationships/notesSlide" Target="../notesSlides/notesSlide4.xml"/><Relationship Id="rId3"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5.xml"/><Relationship Id="rId2" Type="http://schemas.openxmlformats.org/officeDocument/2006/relationships/notesSlide" Target="../notesSlides/notesSlide5.xml"/><Relationship Id="rId3" Type="http://schemas.openxmlformats.org/officeDocument/2006/relationships/image" Target="../media/image459.png"/><Relationship Id="rId4" Type="http://schemas.openxmlformats.org/officeDocument/2006/relationships/image" Target="../media/image423.png"/><Relationship Id="rId9" Type="http://schemas.openxmlformats.org/officeDocument/2006/relationships/image" Target="../media/image430.png"/><Relationship Id="rId5" Type="http://schemas.openxmlformats.org/officeDocument/2006/relationships/image" Target="../media/image434.png"/><Relationship Id="rId6" Type="http://schemas.openxmlformats.org/officeDocument/2006/relationships/image" Target="../media/image426.png"/><Relationship Id="rId7" Type="http://schemas.openxmlformats.org/officeDocument/2006/relationships/image" Target="../media/image429.png"/><Relationship Id="rId8" Type="http://schemas.openxmlformats.org/officeDocument/2006/relationships/image" Target="../media/image4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6.xml"/><Relationship Id="rId3" Type="http://schemas.openxmlformats.org/officeDocument/2006/relationships/comments" Target="../comments/comment4.xml"/><Relationship Id="rId4" Type="http://schemas.openxmlformats.org/officeDocument/2006/relationships/image" Target="../media/image435.jpg"/><Relationship Id="rId9" Type="http://schemas.openxmlformats.org/officeDocument/2006/relationships/image" Target="../media/image436.png"/><Relationship Id="rId5" Type="http://schemas.openxmlformats.org/officeDocument/2006/relationships/image" Target="../media/image433.png"/><Relationship Id="rId6" Type="http://schemas.openxmlformats.org/officeDocument/2006/relationships/image" Target="../media/image443.png"/><Relationship Id="rId7" Type="http://schemas.openxmlformats.org/officeDocument/2006/relationships/image" Target="../media/image432.png"/><Relationship Id="rId8" Type="http://schemas.openxmlformats.org/officeDocument/2006/relationships/image" Target="../media/image438.png"/><Relationship Id="rId11" Type="http://schemas.openxmlformats.org/officeDocument/2006/relationships/image" Target="../media/image445.png"/><Relationship Id="rId10" Type="http://schemas.openxmlformats.org/officeDocument/2006/relationships/image" Target="../media/image437.png"/><Relationship Id="rId13" Type="http://schemas.openxmlformats.org/officeDocument/2006/relationships/image" Target="../media/image468.png"/><Relationship Id="rId12" Type="http://schemas.openxmlformats.org/officeDocument/2006/relationships/image" Target="../media/image470.png"/><Relationship Id="rId15" Type="http://schemas.openxmlformats.org/officeDocument/2006/relationships/image" Target="../media/image469.png"/><Relationship Id="rId14" Type="http://schemas.openxmlformats.org/officeDocument/2006/relationships/image" Target="../media/image450.png"/><Relationship Id="rId17" Type="http://schemas.openxmlformats.org/officeDocument/2006/relationships/image" Target="../media/image440.png"/><Relationship Id="rId16" Type="http://schemas.openxmlformats.org/officeDocument/2006/relationships/image" Target="../media/image4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4.xml"/><Relationship Id="rId2" Type="http://schemas.openxmlformats.org/officeDocument/2006/relationships/notesSlide" Target="../notesSlides/notesSlide7.xml"/><Relationship Id="rId3" Type="http://schemas.openxmlformats.org/officeDocument/2006/relationships/image" Target="../media/image4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0.xml"/><Relationship Id="rId2" Type="http://schemas.openxmlformats.org/officeDocument/2006/relationships/notesSlide" Target="../notesSlides/notesSlide9.xml"/><Relationship Id="rId3" Type="http://schemas.openxmlformats.org/officeDocument/2006/relationships/comments" Target="../comments/comment5.xml"/><Relationship Id="rId4" Type="http://schemas.openxmlformats.org/officeDocument/2006/relationships/image" Target="../media/image457.jpg"/><Relationship Id="rId9" Type="http://schemas.openxmlformats.org/officeDocument/2006/relationships/image" Target="../media/image447.png"/><Relationship Id="rId5" Type="http://schemas.openxmlformats.org/officeDocument/2006/relationships/image" Target="../media/image550.png"/><Relationship Id="rId6" Type="http://schemas.openxmlformats.org/officeDocument/2006/relationships/image" Target="../media/image451.png"/><Relationship Id="rId7" Type="http://schemas.openxmlformats.org/officeDocument/2006/relationships/image" Target="../media/image552.png"/><Relationship Id="rId8" Type="http://schemas.openxmlformats.org/officeDocument/2006/relationships/image" Target="../media/image446.png"/><Relationship Id="rId11" Type="http://schemas.openxmlformats.org/officeDocument/2006/relationships/image" Target="../media/image455.png"/><Relationship Id="rId10" Type="http://schemas.openxmlformats.org/officeDocument/2006/relationships/image" Target="../media/image449.png"/><Relationship Id="rId13" Type="http://schemas.openxmlformats.org/officeDocument/2006/relationships/image" Target="../media/image453.png"/><Relationship Id="rId12" Type="http://schemas.openxmlformats.org/officeDocument/2006/relationships/image" Target="../media/image452.png"/><Relationship Id="rId14" Type="http://schemas.openxmlformats.org/officeDocument/2006/relationships/image" Target="../media/image4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sp>
        <p:nvSpPr>
          <p:cNvPr id="4179" name="Google Shape;4179;p491"/>
          <p:cNvSpPr txBox="1"/>
          <p:nvPr>
            <p:ph idx="2" type="body"/>
          </p:nvPr>
        </p:nvSpPr>
        <p:spPr>
          <a:xfrm>
            <a:off x="536475" y="4136275"/>
            <a:ext cx="4839600" cy="370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Marketing France / 01.04.2020</a:t>
            </a:r>
            <a:endParaRPr/>
          </a:p>
        </p:txBody>
      </p:sp>
      <p:sp>
        <p:nvSpPr>
          <p:cNvPr id="4180" name="Google Shape;4180;p49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181" name="Google Shape;4181;p491"/>
          <p:cNvSpPr txBox="1"/>
          <p:nvPr>
            <p:ph idx="1" type="subTitle"/>
          </p:nvPr>
        </p:nvSpPr>
        <p:spPr>
          <a:xfrm>
            <a:off x="546775" y="3196273"/>
            <a:ext cx="5234700" cy="786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a:p>
        </p:txBody>
      </p:sp>
      <p:sp>
        <p:nvSpPr>
          <p:cNvPr id="4182" name="Google Shape;4182;p491"/>
          <p:cNvSpPr txBox="1"/>
          <p:nvPr>
            <p:ph type="title"/>
          </p:nvPr>
        </p:nvSpPr>
        <p:spPr>
          <a:xfrm>
            <a:off x="546775" y="2045050"/>
            <a:ext cx="5234700" cy="78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Offre</a:t>
            </a:r>
            <a:endParaRPr/>
          </a:p>
          <a:p>
            <a:pPr indent="0" lvl="0" marL="0" rtl="0" algn="l">
              <a:spcBef>
                <a:spcPts val="0"/>
              </a:spcBef>
              <a:spcAft>
                <a:spcPts val="0"/>
              </a:spcAft>
              <a:buNone/>
            </a:pPr>
            <a:r>
              <a:rPr lang="fr"/>
              <a:t>OneData</a:t>
            </a:r>
            <a:endParaRPr/>
          </a:p>
        </p:txBody>
      </p:sp>
      <p:sp>
        <p:nvSpPr>
          <p:cNvPr id="4183" name="Google Shape;4183;p491"/>
          <p:cNvSpPr txBox="1"/>
          <p:nvPr/>
        </p:nvSpPr>
        <p:spPr>
          <a:xfrm>
            <a:off x="6521725" y="424800"/>
            <a:ext cx="2096100" cy="447000"/>
          </a:xfrm>
          <a:prstGeom prst="rect">
            <a:avLst/>
          </a:prstGeom>
          <a:solidFill>
            <a:srgbClr val="00FFF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fr">
                <a:solidFill>
                  <a:schemeClr val="dk1"/>
                </a:solidFill>
                <a:latin typeface="Montserrat"/>
                <a:ea typeface="Montserrat"/>
                <a:cs typeface="Montserrat"/>
                <a:sym typeface="Montserrat"/>
              </a:rPr>
              <a:t>WORK-IN-PROGRESS</a:t>
            </a:r>
            <a:endParaRPr b="1">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41" name="Shape 4441"/>
        <p:cNvGrpSpPr/>
        <p:nvPr/>
      </p:nvGrpSpPr>
      <p:grpSpPr>
        <a:xfrm>
          <a:off x="0" y="0"/>
          <a:ext cx="0" cy="0"/>
          <a:chOff x="0" y="0"/>
          <a:chExt cx="0" cy="0"/>
        </a:xfrm>
      </p:grpSpPr>
      <p:sp>
        <p:nvSpPr>
          <p:cNvPr id="4442" name="Google Shape;4442;p500"/>
          <p:cNvSpPr/>
          <p:nvPr/>
        </p:nvSpPr>
        <p:spPr>
          <a:xfrm>
            <a:off x="601100" y="3715100"/>
            <a:ext cx="4443000" cy="12225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00"/>
          <p:cNvSpPr txBox="1"/>
          <p:nvPr>
            <p:ph type="title"/>
          </p:nvPr>
        </p:nvSpPr>
        <p:spPr>
          <a:xfrm>
            <a:off x="526200" y="504900"/>
            <a:ext cx="4791900" cy="6687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600"/>
              <a:t>Data For Business. </a:t>
            </a:r>
            <a:endParaRPr sz="600"/>
          </a:p>
          <a:p>
            <a:pPr indent="0" lvl="0" marL="0" rtl="0" algn="l">
              <a:spcBef>
                <a:spcPts val="0"/>
              </a:spcBef>
              <a:spcAft>
                <a:spcPts val="0"/>
              </a:spcAft>
              <a:buClr>
                <a:schemeClr val="dk1"/>
              </a:buClr>
              <a:buSzPts val="1100"/>
              <a:buFont typeface="Arial"/>
              <a:buNone/>
            </a:pPr>
            <a:r>
              <a:t/>
            </a:r>
            <a:endParaRPr sz="600"/>
          </a:p>
          <a:p>
            <a:pPr indent="0" lvl="0" marL="0" rtl="0" algn="l">
              <a:spcBef>
                <a:spcPts val="0"/>
              </a:spcBef>
              <a:spcAft>
                <a:spcPts val="0"/>
              </a:spcAft>
              <a:buClr>
                <a:schemeClr val="dk1"/>
              </a:buClr>
              <a:buSzPts val="1100"/>
              <a:buFont typeface="Arial"/>
              <a:buNone/>
            </a:pPr>
            <a:r>
              <a:rPr lang="fr" sz="800">
                <a:solidFill>
                  <a:srgbClr val="F8485E"/>
                </a:solidFill>
              </a:rPr>
              <a:t>De nouveaux services pour prendre des décisions rapides et fiables, créer de nouvelles sources de revenus, des nouveaux produits et services innovants et optimiser l'efficacité opérationnelle</a:t>
            </a:r>
            <a:endParaRPr sz="800">
              <a:solidFill>
                <a:srgbClr val="F8485E"/>
              </a:solidFill>
            </a:endParaRPr>
          </a:p>
          <a:p>
            <a:pPr indent="0" lvl="0" marL="0" rtl="0" algn="l">
              <a:spcBef>
                <a:spcPts val="0"/>
              </a:spcBef>
              <a:spcAft>
                <a:spcPts val="0"/>
              </a:spcAft>
              <a:buClr>
                <a:schemeClr val="dk1"/>
              </a:buClr>
              <a:buSzPts val="1100"/>
              <a:buFont typeface="Arial"/>
              <a:buNone/>
            </a:pPr>
            <a:r>
              <a:t/>
            </a:r>
            <a:endParaRPr sz="800">
              <a:solidFill>
                <a:srgbClr val="F8485E"/>
              </a:solidFill>
            </a:endParaRPr>
          </a:p>
        </p:txBody>
      </p:sp>
      <p:sp>
        <p:nvSpPr>
          <p:cNvPr id="4444" name="Google Shape;4444;p500"/>
          <p:cNvSpPr txBox="1"/>
          <p:nvPr/>
        </p:nvSpPr>
        <p:spPr>
          <a:xfrm>
            <a:off x="524850" y="1489975"/>
            <a:ext cx="1941900" cy="329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800">
                <a:solidFill>
                  <a:schemeClr val="dk2"/>
                </a:solidFill>
                <a:latin typeface="Montserrat"/>
                <a:ea typeface="Montserrat"/>
                <a:cs typeface="Montserrat"/>
                <a:sym typeface="Montserrat"/>
              </a:rPr>
              <a:t>Des entreprises plus intelligentes et plus rapides   </a:t>
            </a:r>
            <a:endParaRPr b="1" i="1" sz="800">
              <a:solidFill>
                <a:schemeClr val="dk2"/>
              </a:solidFill>
              <a:latin typeface="Montserrat"/>
              <a:ea typeface="Montserrat"/>
              <a:cs typeface="Montserrat"/>
              <a:sym typeface="Montserrat"/>
            </a:endParaRPr>
          </a:p>
          <a:p>
            <a:pPr indent="0" lvl="0" marL="0" rtl="0" algn="l">
              <a:spcBef>
                <a:spcPts val="0"/>
              </a:spcBef>
              <a:spcAft>
                <a:spcPts val="0"/>
              </a:spcAft>
              <a:buClr>
                <a:schemeClr val="lt1"/>
              </a:buClr>
              <a:buSzPts val="1200"/>
              <a:buFont typeface="Verdana"/>
              <a:buNone/>
            </a:pPr>
            <a:r>
              <a:rPr lang="fr" sz="800">
                <a:solidFill>
                  <a:schemeClr val="dk2"/>
                </a:solidFill>
                <a:latin typeface="Montserrat"/>
                <a:ea typeface="Montserrat"/>
                <a:cs typeface="Montserrat"/>
                <a:sym typeface="Montserrat"/>
              </a:rPr>
              <a:t>… avec des données largement utilisées et intégrées dans la stratégie business, les décisions tactiques et opérationnelles de l’entreprise</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rPr b="1" lang="fr" sz="800">
                <a:solidFill>
                  <a:schemeClr val="dk2"/>
                </a:solidFill>
                <a:latin typeface="Montserrat"/>
                <a:ea typeface="Montserrat"/>
                <a:cs typeface="Montserrat"/>
                <a:sym typeface="Montserrat"/>
              </a:rPr>
              <a:t>Valoriser la donnée pour répondre aux besoins business : time to value</a:t>
            </a:r>
            <a:endParaRPr b="1" sz="800">
              <a:solidFill>
                <a:schemeClr val="dk2"/>
              </a:solidFill>
              <a:latin typeface="Montserrat"/>
              <a:ea typeface="Montserrat"/>
              <a:cs typeface="Montserrat"/>
              <a:sym typeface="Montserrat"/>
            </a:endParaRPr>
          </a:p>
          <a:p>
            <a:pPr indent="0" lvl="0" marL="0" rtl="0" algn="l">
              <a:spcBef>
                <a:spcPts val="0"/>
              </a:spcBef>
              <a:spcAft>
                <a:spcPts val="0"/>
              </a:spcAft>
              <a:buNone/>
            </a:pPr>
            <a:r>
              <a:rPr lang="fr" sz="800">
                <a:solidFill>
                  <a:schemeClr val="dk2"/>
                </a:solidFill>
                <a:latin typeface="Montserrat"/>
                <a:ea typeface="Montserrat"/>
                <a:cs typeface="Montserrat"/>
                <a:sym typeface="Montserrat"/>
              </a:rPr>
              <a:t>... par une capture d’informations instantanées à partir de données temps réel, une exploration riche des données historiques et un déclenchement des décisions et actions piloté par la donnée</a:t>
            </a:r>
            <a:endParaRPr sz="800">
              <a:solidFill>
                <a:schemeClr val="dk2"/>
              </a:solidFill>
              <a:latin typeface="Montserrat"/>
              <a:ea typeface="Montserrat"/>
              <a:cs typeface="Montserrat"/>
              <a:sym typeface="Montserrat"/>
            </a:endParaRPr>
          </a:p>
        </p:txBody>
      </p:sp>
      <p:sp>
        <p:nvSpPr>
          <p:cNvPr id="4445" name="Google Shape;4445;p500"/>
          <p:cNvSpPr txBox="1"/>
          <p:nvPr/>
        </p:nvSpPr>
        <p:spPr>
          <a:xfrm>
            <a:off x="2651975" y="1489975"/>
            <a:ext cx="2392200" cy="20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42565D"/>
              </a:buClr>
              <a:buSzPts val="1600"/>
              <a:buFont typeface="Verdana"/>
              <a:buNone/>
            </a:pPr>
            <a:r>
              <a:rPr b="1" lang="fr" sz="800">
                <a:solidFill>
                  <a:schemeClr val="dk2"/>
                </a:solidFill>
                <a:latin typeface="Montserrat"/>
                <a:ea typeface="Montserrat"/>
                <a:cs typeface="Montserrat"/>
                <a:sym typeface="Montserrat"/>
              </a:rPr>
              <a:t>Data Science</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Explorer/exploiter les données et les transformer en insights afin de dégager des tendances avec une approche d’industrialisation des modèles Data Science.</a:t>
            </a:r>
            <a:endParaRPr b="1" sz="800">
              <a:solidFill>
                <a:schemeClr val="dk2"/>
              </a:solidFill>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sz="800">
              <a:solidFill>
                <a:schemeClr val="dk2"/>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Font typeface="Arial"/>
              <a:buNone/>
            </a:pPr>
            <a:r>
              <a:rPr b="1" lang="fr" sz="800">
                <a:solidFill>
                  <a:schemeClr val="dk2"/>
                </a:solidFill>
                <a:latin typeface="Montserrat"/>
                <a:ea typeface="Montserrat"/>
                <a:cs typeface="Montserrat"/>
                <a:sym typeface="Montserrat"/>
              </a:rPr>
              <a:t>New Business Intelligence / Data Viz</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Concevoir et communiquer des tableaux de bord pertinents en support du pilotage de la performance et efficience opérationnelle de l’entreprise.</a:t>
            </a:r>
            <a:endParaRPr b="1"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b="1" lang="fr" sz="800">
                <a:solidFill>
                  <a:schemeClr val="dk2"/>
                </a:solidFill>
                <a:latin typeface="Montserrat"/>
                <a:ea typeface="Montserrat"/>
                <a:cs typeface="Montserrat"/>
                <a:sym typeface="Montserrat"/>
              </a:rPr>
              <a:t>Autonomous Intelligence</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rgbClr val="666666"/>
                </a:solidFill>
                <a:latin typeface="Montserrat"/>
                <a:ea typeface="Montserrat"/>
                <a:cs typeface="Montserrat"/>
                <a:sym typeface="Montserrat"/>
              </a:rPr>
              <a:t>Concevoir les outils/approches afin d’augmenter le travail des experts et automatiser/faciliter les prises de décisions.</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b="1" sz="800">
              <a:solidFill>
                <a:schemeClr val="dk2"/>
              </a:solidFill>
              <a:latin typeface="Montserrat"/>
              <a:ea typeface="Montserrat"/>
              <a:cs typeface="Montserrat"/>
              <a:sym typeface="Montserrat"/>
            </a:endParaRPr>
          </a:p>
        </p:txBody>
      </p:sp>
      <p:sp>
        <p:nvSpPr>
          <p:cNvPr id="4446" name="Google Shape;4446;p50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447" name="Google Shape;4447;p500"/>
          <p:cNvSpPr/>
          <p:nvPr/>
        </p:nvSpPr>
        <p:spPr>
          <a:xfrm>
            <a:off x="748037" y="3715100"/>
            <a:ext cx="3028800" cy="2886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fr" sz="1200">
                <a:solidFill>
                  <a:schemeClr val="dk2"/>
                </a:solidFill>
                <a:latin typeface="Montserrat ExtraBold"/>
                <a:ea typeface="Montserrat ExtraBold"/>
                <a:cs typeface="Montserrat ExtraBold"/>
                <a:sym typeface="Montserrat ExtraBold"/>
              </a:rPr>
              <a:t>Nos technologies. </a:t>
            </a:r>
            <a:endParaRPr sz="1200">
              <a:solidFill>
                <a:schemeClr val="dk2"/>
              </a:solidFill>
              <a:latin typeface="Montserrat ExtraBold"/>
              <a:ea typeface="Montserrat ExtraBold"/>
              <a:cs typeface="Montserrat ExtraBold"/>
              <a:sym typeface="Montserrat ExtraBold"/>
            </a:endParaRPr>
          </a:p>
        </p:txBody>
      </p:sp>
      <p:pic>
        <p:nvPicPr>
          <p:cNvPr id="4448" name="Google Shape;4448;p500"/>
          <p:cNvPicPr preferRelativeResize="0"/>
          <p:nvPr/>
        </p:nvPicPr>
        <p:blipFill rotWithShape="1">
          <a:blip r:embed="rId4">
            <a:alphaModFix/>
          </a:blip>
          <a:srcRect b="514" l="0" r="0" t="514"/>
          <a:stretch/>
        </p:blipFill>
        <p:spPr>
          <a:xfrm>
            <a:off x="5382000" y="1173600"/>
            <a:ext cx="900000" cy="900000"/>
          </a:xfrm>
          <a:prstGeom prst="ellipse">
            <a:avLst/>
          </a:prstGeom>
          <a:noFill/>
          <a:ln cap="flat" cmpd="sng" w="76200">
            <a:solidFill>
              <a:srgbClr val="F8485E"/>
            </a:solidFill>
            <a:prstDash val="solid"/>
            <a:round/>
            <a:headEnd len="sm" w="sm" type="none"/>
            <a:tailEnd len="sm" w="sm" type="none"/>
          </a:ln>
        </p:spPr>
      </p:pic>
      <p:sp>
        <p:nvSpPr>
          <p:cNvPr id="4449" name="Google Shape;4449;p500"/>
          <p:cNvSpPr txBox="1"/>
          <p:nvPr/>
        </p:nvSpPr>
        <p:spPr>
          <a:xfrm>
            <a:off x="5867875" y="4317550"/>
            <a:ext cx="2181000" cy="485100"/>
          </a:xfrm>
          <a:prstGeom prst="rect">
            <a:avLst/>
          </a:prstGeom>
          <a:noFill/>
          <a:ln>
            <a:noFill/>
          </a:ln>
        </p:spPr>
        <p:txBody>
          <a:bodyPr anchorCtr="0" anchor="t" bIns="91425" lIns="54000" spcFirstLastPara="1" rIns="91425" wrap="square" tIns="91425">
            <a:noAutofit/>
          </a:bodyPr>
          <a:lstStyle/>
          <a:p>
            <a:pPr indent="0" lvl="0" marL="0" rtl="0" algn="l">
              <a:spcBef>
                <a:spcPts val="0"/>
              </a:spcBef>
              <a:spcAft>
                <a:spcPts val="0"/>
              </a:spcAft>
              <a:buClr>
                <a:schemeClr val="dk1"/>
              </a:buClr>
              <a:buSzPts val="1100"/>
              <a:buFont typeface="Arial"/>
              <a:buNone/>
            </a:pPr>
            <a:r>
              <a:rPr b="1" lang="fr" sz="800">
                <a:solidFill>
                  <a:srgbClr val="FCC354"/>
                </a:solidFill>
                <a:latin typeface="Montserrat"/>
                <a:ea typeface="Montserrat"/>
                <a:cs typeface="Montserrat"/>
                <a:sym typeface="Montserrat"/>
              </a:rPr>
              <a:t>X </a:t>
            </a:r>
            <a:endParaRPr b="1" sz="800">
              <a:solidFill>
                <a:srgbClr val="FCC354"/>
              </a:solidFill>
              <a:latin typeface="Montserrat"/>
              <a:ea typeface="Montserrat"/>
              <a:cs typeface="Montserrat"/>
              <a:sym typeface="Montserrat"/>
            </a:endParaRPr>
          </a:p>
          <a:p>
            <a:pPr indent="0" lvl="0" marL="0" rtl="0" algn="l">
              <a:spcBef>
                <a:spcPts val="0"/>
              </a:spcBef>
              <a:spcAft>
                <a:spcPts val="0"/>
              </a:spcAft>
              <a:buNone/>
            </a:pPr>
            <a:r>
              <a:rPr lang="fr" sz="800">
                <a:solidFill>
                  <a:srgbClr val="FCC354"/>
                </a:solidFill>
                <a:latin typeface="Montserrat"/>
                <a:ea typeface="Montserrat"/>
                <a:cs typeface="Montserrat"/>
                <a:sym typeface="Montserrat"/>
              </a:rPr>
              <a:t>Directeur ...</a:t>
            </a:r>
            <a:endParaRPr b="1" sz="800">
              <a:solidFill>
                <a:srgbClr val="F4C453"/>
              </a:solidFill>
              <a:latin typeface="Montserrat"/>
              <a:ea typeface="Montserrat"/>
              <a:cs typeface="Montserrat"/>
              <a:sym typeface="Montserrat"/>
            </a:endParaRPr>
          </a:p>
        </p:txBody>
      </p:sp>
      <p:sp>
        <p:nvSpPr>
          <p:cNvPr id="4450" name="Google Shape;4450;p500"/>
          <p:cNvSpPr txBox="1"/>
          <p:nvPr/>
        </p:nvSpPr>
        <p:spPr>
          <a:xfrm>
            <a:off x="6472800" y="1248225"/>
            <a:ext cx="2607600" cy="1222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000">
                <a:solidFill>
                  <a:schemeClr val="lt1"/>
                </a:solidFill>
                <a:latin typeface="Montserrat ExtraBold"/>
                <a:ea typeface="Montserrat ExtraBold"/>
                <a:cs typeface="Montserrat ExtraBold"/>
                <a:sym typeface="Montserrat ExtraBold"/>
              </a:rPr>
              <a:t>à compléter</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t/>
            </a:r>
            <a:endParaRPr b="1" sz="1000">
              <a:solidFill>
                <a:srgbClr val="FFFFFF"/>
              </a:solidFill>
              <a:latin typeface="Montserrat"/>
              <a:ea typeface="Montserrat"/>
              <a:cs typeface="Montserrat"/>
              <a:sym typeface="Montserrat"/>
            </a:endParaRPr>
          </a:p>
        </p:txBody>
      </p:sp>
      <p:sp>
        <p:nvSpPr>
          <p:cNvPr id="4451" name="Google Shape;4451;p500"/>
          <p:cNvSpPr txBox="1"/>
          <p:nvPr/>
        </p:nvSpPr>
        <p:spPr>
          <a:xfrm>
            <a:off x="5867875" y="2569763"/>
            <a:ext cx="3212400" cy="8511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à compléter</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t/>
            </a:r>
            <a:endParaRPr sz="1000">
              <a:solidFill>
                <a:schemeClr val="lt1"/>
              </a:solidFill>
              <a:latin typeface="Montserrat ExtraBold"/>
              <a:ea typeface="Montserrat ExtraBold"/>
              <a:cs typeface="Montserrat ExtraBold"/>
              <a:sym typeface="Montserrat ExtraBold"/>
            </a:endParaRPr>
          </a:p>
        </p:txBody>
      </p:sp>
      <p:sp>
        <p:nvSpPr>
          <p:cNvPr id="4452" name="Google Shape;4452;p500"/>
          <p:cNvSpPr txBox="1"/>
          <p:nvPr/>
        </p:nvSpPr>
        <p:spPr>
          <a:xfrm>
            <a:off x="5867875" y="3519800"/>
            <a:ext cx="2750100" cy="8511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à compléter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t/>
            </a:r>
            <a:endParaRPr sz="1000">
              <a:solidFill>
                <a:schemeClr val="lt1"/>
              </a:solidFill>
              <a:latin typeface="Montserrat ExtraBold"/>
              <a:ea typeface="Montserrat ExtraBold"/>
              <a:cs typeface="Montserrat ExtraBold"/>
              <a:sym typeface="Montserrat ExtraBold"/>
            </a:endParaRPr>
          </a:p>
        </p:txBody>
      </p:sp>
      <p:sp>
        <p:nvSpPr>
          <p:cNvPr id="4453" name="Google Shape;4453;p500"/>
          <p:cNvSpPr txBox="1"/>
          <p:nvPr>
            <p:ph type="title"/>
          </p:nvPr>
        </p:nvSpPr>
        <p:spPr>
          <a:xfrm>
            <a:off x="6472800" y="766700"/>
            <a:ext cx="1911900" cy="250800"/>
          </a:xfrm>
          <a:prstGeom prst="rect">
            <a:avLst/>
          </a:prstGeom>
        </p:spPr>
        <p:txBody>
          <a:bodyPr anchorCtr="0" anchor="ctr"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200">
                <a:solidFill>
                  <a:srgbClr val="F4C453"/>
                </a:solidFill>
              </a:rPr>
              <a:t>François-Benjamin Remazeilles</a:t>
            </a:r>
            <a:r>
              <a:rPr lang="fr" sz="1200">
                <a:solidFill>
                  <a:srgbClr val="F4C453"/>
                </a:solidFill>
              </a:rPr>
              <a:t> </a:t>
            </a:r>
            <a:r>
              <a:rPr lang="fr" sz="1200">
                <a:solidFill>
                  <a:srgbClr val="F4C453"/>
                </a:solidFill>
              </a:rPr>
              <a:t>dit</a:t>
            </a:r>
            <a:r>
              <a:rPr lang="fr" sz="1200">
                <a:solidFill>
                  <a:srgbClr val="F4C453"/>
                </a:solidFill>
              </a:rPr>
              <a:t> : </a:t>
            </a:r>
            <a:endParaRPr b="1" sz="1200">
              <a:solidFill>
                <a:srgbClr val="F4C453"/>
              </a:solidFill>
              <a:latin typeface="Montserrat"/>
              <a:ea typeface="Montserrat"/>
              <a:cs typeface="Montserrat"/>
              <a:sym typeface="Montserrat"/>
            </a:endParaRPr>
          </a:p>
        </p:txBody>
      </p:sp>
      <p:pic>
        <p:nvPicPr>
          <p:cNvPr id="4454" name="Google Shape;4454;p500"/>
          <p:cNvPicPr preferRelativeResize="0"/>
          <p:nvPr/>
        </p:nvPicPr>
        <p:blipFill rotWithShape="1">
          <a:blip r:embed="rId5">
            <a:alphaModFix/>
          </a:blip>
          <a:srcRect b="0" l="0" r="0" t="0"/>
          <a:stretch/>
        </p:blipFill>
        <p:spPr>
          <a:xfrm>
            <a:off x="7959895" y="688650"/>
            <a:ext cx="348079" cy="406901"/>
          </a:xfrm>
          <a:prstGeom prst="rect">
            <a:avLst/>
          </a:prstGeom>
          <a:noFill/>
          <a:ln>
            <a:noFill/>
          </a:ln>
        </p:spPr>
      </p:pic>
      <p:sp>
        <p:nvSpPr>
          <p:cNvPr id="4455" name="Google Shape;4455;p500"/>
          <p:cNvSpPr txBox="1"/>
          <p:nvPr>
            <p:ph type="title"/>
          </p:nvPr>
        </p:nvSpPr>
        <p:spPr>
          <a:xfrm>
            <a:off x="5982900" y="264750"/>
            <a:ext cx="1824600" cy="4851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400">
                <a:solidFill>
                  <a:schemeClr val="lt1"/>
                </a:solidFill>
              </a:rPr>
              <a:t>Les conseils </a:t>
            </a:r>
            <a:endParaRPr sz="1400">
              <a:solidFill>
                <a:schemeClr val="lt1"/>
              </a:solidFill>
            </a:endParaRPr>
          </a:p>
          <a:p>
            <a:pPr indent="0" lvl="0" marL="0" rtl="0" algn="l">
              <a:spcBef>
                <a:spcPts val="0"/>
              </a:spcBef>
              <a:spcAft>
                <a:spcPts val="0"/>
              </a:spcAft>
              <a:buClr>
                <a:schemeClr val="dk1"/>
              </a:buClr>
              <a:buSzPts val="1100"/>
              <a:buFont typeface="Arial"/>
              <a:buNone/>
            </a:pPr>
            <a:r>
              <a:rPr lang="fr" sz="1400">
                <a:solidFill>
                  <a:schemeClr val="lt1"/>
                </a:solidFill>
              </a:rPr>
              <a:t>d’un expert.</a:t>
            </a:r>
            <a:endParaRPr b="1" sz="1400">
              <a:solidFill>
                <a:schemeClr val="lt1"/>
              </a:solidFill>
              <a:latin typeface="Montserrat"/>
              <a:ea typeface="Montserrat"/>
              <a:cs typeface="Montserrat"/>
              <a:sym typeface="Montserrat"/>
            </a:endParaRPr>
          </a:p>
        </p:txBody>
      </p:sp>
      <p:pic>
        <p:nvPicPr>
          <p:cNvPr id="4456" name="Google Shape;4456;p500"/>
          <p:cNvPicPr preferRelativeResize="0"/>
          <p:nvPr/>
        </p:nvPicPr>
        <p:blipFill rotWithShape="1">
          <a:blip r:embed="rId6">
            <a:alphaModFix/>
          </a:blip>
          <a:srcRect b="0" l="13396" r="13396" t="27425"/>
          <a:stretch/>
        </p:blipFill>
        <p:spPr>
          <a:xfrm>
            <a:off x="5381995" y="1175618"/>
            <a:ext cx="900000" cy="892200"/>
          </a:xfrm>
          <a:prstGeom prst="ellipse">
            <a:avLst/>
          </a:prstGeom>
          <a:noFill/>
          <a:ln>
            <a:noFill/>
          </a:ln>
        </p:spPr>
      </p:pic>
      <p:pic>
        <p:nvPicPr>
          <p:cNvPr id="4457" name="Google Shape;4457;p500"/>
          <p:cNvPicPr preferRelativeResize="0"/>
          <p:nvPr/>
        </p:nvPicPr>
        <p:blipFill>
          <a:blip r:embed="rId7">
            <a:alphaModFix/>
          </a:blip>
          <a:stretch>
            <a:fillRect/>
          </a:stretch>
        </p:blipFill>
        <p:spPr>
          <a:xfrm>
            <a:off x="824218" y="4090511"/>
            <a:ext cx="576000" cy="288000"/>
          </a:xfrm>
          <a:prstGeom prst="rect">
            <a:avLst/>
          </a:prstGeom>
          <a:noFill/>
          <a:ln>
            <a:noFill/>
          </a:ln>
        </p:spPr>
      </p:pic>
      <p:pic>
        <p:nvPicPr>
          <p:cNvPr id="4458" name="Google Shape;4458;p500"/>
          <p:cNvPicPr preferRelativeResize="0"/>
          <p:nvPr/>
        </p:nvPicPr>
        <p:blipFill>
          <a:blip r:embed="rId8">
            <a:alphaModFix/>
          </a:blip>
          <a:stretch>
            <a:fillRect/>
          </a:stretch>
        </p:blipFill>
        <p:spPr>
          <a:xfrm>
            <a:off x="1527115" y="4077625"/>
            <a:ext cx="370800" cy="426585"/>
          </a:xfrm>
          <a:prstGeom prst="rect">
            <a:avLst/>
          </a:prstGeom>
          <a:noFill/>
          <a:ln>
            <a:noFill/>
          </a:ln>
        </p:spPr>
      </p:pic>
      <p:pic>
        <p:nvPicPr>
          <p:cNvPr id="4459" name="Google Shape;4459;p500"/>
          <p:cNvPicPr preferRelativeResize="0"/>
          <p:nvPr/>
        </p:nvPicPr>
        <p:blipFill rotWithShape="1">
          <a:blip r:embed="rId9">
            <a:alphaModFix/>
          </a:blip>
          <a:srcRect b="33554" l="13333" r="13843" t="36880"/>
          <a:stretch/>
        </p:blipFill>
        <p:spPr>
          <a:xfrm>
            <a:off x="2021875" y="4154438"/>
            <a:ext cx="682019" cy="276900"/>
          </a:xfrm>
          <a:prstGeom prst="rect">
            <a:avLst/>
          </a:prstGeom>
          <a:noFill/>
          <a:ln>
            <a:noFill/>
          </a:ln>
        </p:spPr>
      </p:pic>
      <p:pic>
        <p:nvPicPr>
          <p:cNvPr id="4460" name="Google Shape;4460;p500"/>
          <p:cNvPicPr preferRelativeResize="0"/>
          <p:nvPr/>
        </p:nvPicPr>
        <p:blipFill rotWithShape="1">
          <a:blip r:embed="rId10">
            <a:alphaModFix/>
          </a:blip>
          <a:srcRect b="0" l="0" r="0" t="0"/>
          <a:stretch/>
        </p:blipFill>
        <p:spPr>
          <a:xfrm>
            <a:off x="2787339" y="4172678"/>
            <a:ext cx="1081914" cy="225000"/>
          </a:xfrm>
          <a:prstGeom prst="rect">
            <a:avLst/>
          </a:prstGeom>
          <a:noFill/>
          <a:ln>
            <a:noFill/>
          </a:ln>
        </p:spPr>
      </p:pic>
      <p:pic>
        <p:nvPicPr>
          <p:cNvPr id="4461" name="Google Shape;4461;p500"/>
          <p:cNvPicPr preferRelativeResize="0"/>
          <p:nvPr/>
        </p:nvPicPr>
        <p:blipFill rotWithShape="1">
          <a:blip r:embed="rId11">
            <a:alphaModFix/>
          </a:blip>
          <a:srcRect b="0" l="0" r="0" t="0"/>
          <a:stretch/>
        </p:blipFill>
        <p:spPr>
          <a:xfrm>
            <a:off x="3956280" y="4189850"/>
            <a:ext cx="754721" cy="190675"/>
          </a:xfrm>
          <a:prstGeom prst="rect">
            <a:avLst/>
          </a:prstGeom>
          <a:noFill/>
          <a:ln>
            <a:noFill/>
          </a:ln>
        </p:spPr>
      </p:pic>
      <p:pic>
        <p:nvPicPr>
          <p:cNvPr id="4462" name="Google Shape;4462;p500"/>
          <p:cNvPicPr preferRelativeResize="0"/>
          <p:nvPr/>
        </p:nvPicPr>
        <p:blipFill rotWithShape="1">
          <a:blip r:embed="rId12">
            <a:alphaModFix/>
          </a:blip>
          <a:srcRect b="0" l="0" r="0" t="0"/>
          <a:stretch/>
        </p:blipFill>
        <p:spPr>
          <a:xfrm>
            <a:off x="696030" y="4548520"/>
            <a:ext cx="1149949" cy="187825"/>
          </a:xfrm>
          <a:prstGeom prst="rect">
            <a:avLst/>
          </a:prstGeom>
          <a:noFill/>
          <a:ln>
            <a:noFill/>
          </a:ln>
        </p:spPr>
      </p:pic>
      <p:pic>
        <p:nvPicPr>
          <p:cNvPr id="4463" name="Google Shape;4463;p500"/>
          <p:cNvPicPr preferRelativeResize="0"/>
          <p:nvPr/>
        </p:nvPicPr>
        <p:blipFill>
          <a:blip r:embed="rId13">
            <a:alphaModFix/>
          </a:blip>
          <a:stretch>
            <a:fillRect/>
          </a:stretch>
        </p:blipFill>
        <p:spPr>
          <a:xfrm>
            <a:off x="1933013" y="4568227"/>
            <a:ext cx="1058400" cy="160153"/>
          </a:xfrm>
          <a:prstGeom prst="rect">
            <a:avLst/>
          </a:prstGeom>
          <a:noFill/>
          <a:ln>
            <a:noFill/>
          </a:ln>
        </p:spPr>
      </p:pic>
      <p:pic>
        <p:nvPicPr>
          <p:cNvPr id="4464" name="Google Shape;4464;p500"/>
          <p:cNvPicPr preferRelativeResize="0"/>
          <p:nvPr/>
        </p:nvPicPr>
        <p:blipFill rotWithShape="1">
          <a:blip r:embed="rId14">
            <a:alphaModFix/>
          </a:blip>
          <a:srcRect b="0" l="0" r="0" t="0"/>
          <a:stretch/>
        </p:blipFill>
        <p:spPr>
          <a:xfrm>
            <a:off x="3465741" y="4467041"/>
            <a:ext cx="356100" cy="305059"/>
          </a:xfrm>
          <a:prstGeom prst="rect">
            <a:avLst/>
          </a:prstGeom>
          <a:noFill/>
          <a:ln>
            <a:noFill/>
          </a:ln>
        </p:spPr>
      </p:pic>
      <p:pic>
        <p:nvPicPr>
          <p:cNvPr id="4465" name="Google Shape;4465;p500"/>
          <p:cNvPicPr preferRelativeResize="0"/>
          <p:nvPr/>
        </p:nvPicPr>
        <p:blipFill rotWithShape="1">
          <a:blip r:embed="rId15">
            <a:alphaModFix/>
          </a:blip>
          <a:srcRect b="0" l="0" r="0" t="0"/>
          <a:stretch/>
        </p:blipFill>
        <p:spPr>
          <a:xfrm>
            <a:off x="3834140" y="4429699"/>
            <a:ext cx="1115022" cy="369450"/>
          </a:xfrm>
          <a:prstGeom prst="rect">
            <a:avLst/>
          </a:prstGeom>
          <a:noFill/>
          <a:ln>
            <a:noFill/>
          </a:ln>
        </p:spPr>
      </p:pic>
      <p:pic>
        <p:nvPicPr>
          <p:cNvPr id="4466" name="Google Shape;4466;p500"/>
          <p:cNvPicPr preferRelativeResize="0"/>
          <p:nvPr/>
        </p:nvPicPr>
        <p:blipFill rotWithShape="1">
          <a:blip r:embed="rId16">
            <a:alphaModFix/>
          </a:blip>
          <a:srcRect b="0" l="0" r="0" t="0"/>
          <a:stretch/>
        </p:blipFill>
        <p:spPr>
          <a:xfrm>
            <a:off x="3096514" y="4469384"/>
            <a:ext cx="280724" cy="3003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1" name="Shape 4471"/>
        <p:cNvGrpSpPr/>
        <p:nvPr/>
      </p:nvGrpSpPr>
      <p:grpSpPr>
        <a:xfrm>
          <a:off x="0" y="0"/>
          <a:ext cx="0" cy="0"/>
          <a:chOff x="0" y="0"/>
          <a:chExt cx="0" cy="0"/>
        </a:xfrm>
      </p:grpSpPr>
      <p:pic>
        <p:nvPicPr>
          <p:cNvPr id="4472" name="Google Shape;4472;p501"/>
          <p:cNvPicPr preferRelativeResize="0"/>
          <p:nvPr/>
        </p:nvPicPr>
        <p:blipFill rotWithShape="1">
          <a:blip r:embed="rId3">
            <a:alphaModFix/>
          </a:blip>
          <a:srcRect b="15662" l="0" r="0" t="14786"/>
          <a:stretch/>
        </p:blipFill>
        <p:spPr>
          <a:xfrm>
            <a:off x="3035900" y="3286336"/>
            <a:ext cx="3102977" cy="1391198"/>
          </a:xfrm>
          <a:prstGeom prst="rect">
            <a:avLst/>
          </a:prstGeom>
          <a:noFill/>
          <a:ln>
            <a:noFill/>
          </a:ln>
        </p:spPr>
      </p:pic>
      <p:pic>
        <p:nvPicPr>
          <p:cNvPr id="4473" name="Google Shape;4473;p501"/>
          <p:cNvPicPr preferRelativeResize="0"/>
          <p:nvPr/>
        </p:nvPicPr>
        <p:blipFill rotWithShape="1">
          <a:blip r:embed="rId4">
            <a:alphaModFix/>
          </a:blip>
          <a:srcRect b="16436" l="0" r="0" t="22142"/>
          <a:stretch/>
        </p:blipFill>
        <p:spPr>
          <a:xfrm>
            <a:off x="6138875" y="3286336"/>
            <a:ext cx="3005125" cy="1391203"/>
          </a:xfrm>
          <a:prstGeom prst="rect">
            <a:avLst/>
          </a:prstGeom>
          <a:noFill/>
          <a:ln>
            <a:noFill/>
          </a:ln>
        </p:spPr>
      </p:pic>
      <p:pic>
        <p:nvPicPr>
          <p:cNvPr id="4474" name="Google Shape;4474;p501"/>
          <p:cNvPicPr preferRelativeResize="0"/>
          <p:nvPr/>
        </p:nvPicPr>
        <p:blipFill>
          <a:blip r:embed="rId5">
            <a:alphaModFix amt="37000"/>
          </a:blip>
          <a:stretch>
            <a:fillRect/>
          </a:stretch>
        </p:blipFill>
        <p:spPr>
          <a:xfrm>
            <a:off x="6138875" y="3286336"/>
            <a:ext cx="3005125" cy="1391200"/>
          </a:xfrm>
          <a:prstGeom prst="rect">
            <a:avLst/>
          </a:prstGeom>
          <a:noFill/>
          <a:ln>
            <a:noFill/>
          </a:ln>
        </p:spPr>
      </p:pic>
      <p:pic>
        <p:nvPicPr>
          <p:cNvPr id="4475" name="Google Shape;4475;p501"/>
          <p:cNvPicPr preferRelativeResize="0"/>
          <p:nvPr/>
        </p:nvPicPr>
        <p:blipFill rotWithShape="1">
          <a:blip r:embed="rId6">
            <a:alphaModFix/>
          </a:blip>
          <a:srcRect b="39061" l="11824" r="0" t="0"/>
          <a:stretch/>
        </p:blipFill>
        <p:spPr>
          <a:xfrm>
            <a:off x="0" y="3286336"/>
            <a:ext cx="3035902" cy="1391201"/>
          </a:xfrm>
          <a:prstGeom prst="rect">
            <a:avLst/>
          </a:prstGeom>
          <a:noFill/>
          <a:ln>
            <a:noFill/>
          </a:ln>
        </p:spPr>
      </p:pic>
      <p:pic>
        <p:nvPicPr>
          <p:cNvPr id="4476" name="Google Shape;4476;p501"/>
          <p:cNvPicPr preferRelativeResize="0"/>
          <p:nvPr/>
        </p:nvPicPr>
        <p:blipFill>
          <a:blip r:embed="rId5">
            <a:alphaModFix amt="37000"/>
          </a:blip>
          <a:stretch>
            <a:fillRect/>
          </a:stretch>
        </p:blipFill>
        <p:spPr>
          <a:xfrm>
            <a:off x="0" y="3286325"/>
            <a:ext cx="3035900" cy="1391200"/>
          </a:xfrm>
          <a:prstGeom prst="rect">
            <a:avLst/>
          </a:prstGeom>
          <a:noFill/>
          <a:ln>
            <a:noFill/>
          </a:ln>
        </p:spPr>
      </p:pic>
      <p:pic>
        <p:nvPicPr>
          <p:cNvPr id="4477" name="Google Shape;4477;p501"/>
          <p:cNvPicPr preferRelativeResize="0"/>
          <p:nvPr/>
        </p:nvPicPr>
        <p:blipFill>
          <a:blip r:embed="rId5">
            <a:alphaModFix amt="37000"/>
          </a:blip>
          <a:stretch>
            <a:fillRect/>
          </a:stretch>
        </p:blipFill>
        <p:spPr>
          <a:xfrm>
            <a:off x="3035900" y="3286336"/>
            <a:ext cx="3102975" cy="1391200"/>
          </a:xfrm>
          <a:prstGeom prst="rect">
            <a:avLst/>
          </a:prstGeom>
          <a:noFill/>
          <a:ln>
            <a:noFill/>
          </a:ln>
        </p:spPr>
      </p:pic>
      <p:sp>
        <p:nvSpPr>
          <p:cNvPr id="4478" name="Google Shape;4478;p501"/>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479" name="Google Shape;4479;p501"/>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pic>
        <p:nvPicPr>
          <p:cNvPr id="4480" name="Google Shape;4480;p501"/>
          <p:cNvPicPr preferRelativeResize="0"/>
          <p:nvPr/>
        </p:nvPicPr>
        <p:blipFill rotWithShape="1">
          <a:blip r:embed="rId7">
            <a:alphaModFix/>
          </a:blip>
          <a:srcRect b="7646" l="0" r="0" t="0"/>
          <a:stretch/>
        </p:blipFill>
        <p:spPr>
          <a:xfrm>
            <a:off x="-244125" y="567075"/>
            <a:ext cx="3535975" cy="4608600"/>
          </a:xfrm>
          <a:prstGeom prst="rect">
            <a:avLst/>
          </a:prstGeom>
          <a:noFill/>
          <a:ln>
            <a:noFill/>
          </a:ln>
        </p:spPr>
      </p:pic>
      <p:pic>
        <p:nvPicPr>
          <p:cNvPr id="4481" name="Google Shape;4481;p501"/>
          <p:cNvPicPr preferRelativeResize="0"/>
          <p:nvPr/>
        </p:nvPicPr>
        <p:blipFill>
          <a:blip r:embed="rId8">
            <a:alphaModFix/>
          </a:blip>
          <a:stretch>
            <a:fillRect/>
          </a:stretch>
        </p:blipFill>
        <p:spPr>
          <a:xfrm>
            <a:off x="5929050" y="571175"/>
            <a:ext cx="3447500" cy="4985924"/>
          </a:xfrm>
          <a:prstGeom prst="rect">
            <a:avLst/>
          </a:prstGeom>
          <a:noFill/>
          <a:ln>
            <a:noFill/>
          </a:ln>
        </p:spPr>
      </p:pic>
      <p:sp>
        <p:nvSpPr>
          <p:cNvPr id="4482" name="Google Shape;4482;p501"/>
          <p:cNvSpPr/>
          <p:nvPr/>
        </p:nvSpPr>
        <p:spPr>
          <a:xfrm>
            <a:off x="312954"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Solution Devoteam.</a:t>
            </a:r>
            <a:endParaRPr b="1" sz="900">
              <a:solidFill>
                <a:schemeClr val="dk2"/>
              </a:solidFill>
              <a:latin typeface="Montserrat"/>
              <a:ea typeface="Montserrat"/>
              <a:cs typeface="Montserrat"/>
              <a:sym typeface="Montserrat"/>
            </a:endParaRPr>
          </a:p>
        </p:txBody>
      </p:sp>
      <p:sp>
        <p:nvSpPr>
          <p:cNvPr id="4483" name="Google Shape;4483;p501"/>
          <p:cNvSpPr/>
          <p:nvPr/>
        </p:nvSpPr>
        <p:spPr>
          <a:xfrm>
            <a:off x="319700" y="1098275"/>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Objectif.</a:t>
            </a:r>
            <a:endParaRPr b="1" sz="900">
              <a:solidFill>
                <a:schemeClr val="dk2"/>
              </a:solidFill>
              <a:latin typeface="Montserrat"/>
              <a:ea typeface="Montserrat"/>
              <a:cs typeface="Montserrat"/>
              <a:sym typeface="Montserrat"/>
            </a:endParaRPr>
          </a:p>
        </p:txBody>
      </p:sp>
      <p:sp>
        <p:nvSpPr>
          <p:cNvPr id="4484" name="Google Shape;4484;p501"/>
          <p:cNvSpPr/>
          <p:nvPr/>
        </p:nvSpPr>
        <p:spPr>
          <a:xfrm>
            <a:off x="6278285" y="1098279"/>
            <a:ext cx="2865600" cy="18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000"/>
              <a:buFont typeface="Arial"/>
              <a:buNone/>
            </a:pPr>
            <a:r>
              <a:rPr b="1" lang="fr" sz="900">
                <a:solidFill>
                  <a:schemeClr val="dk2"/>
                </a:solidFill>
                <a:latin typeface="Montserrat"/>
                <a:ea typeface="Montserrat"/>
                <a:cs typeface="Montserrat"/>
                <a:sym typeface="Montserrat"/>
              </a:rPr>
              <a:t>Objectifs.</a:t>
            </a:r>
            <a:endParaRPr b="1" sz="900">
              <a:solidFill>
                <a:schemeClr val="dk2"/>
              </a:solidFill>
              <a:latin typeface="Montserrat"/>
              <a:ea typeface="Montserrat"/>
              <a:cs typeface="Montserrat"/>
              <a:sym typeface="Montserrat"/>
            </a:endParaRPr>
          </a:p>
        </p:txBody>
      </p:sp>
      <p:sp>
        <p:nvSpPr>
          <p:cNvPr id="4485" name="Google Shape;4485;p501"/>
          <p:cNvSpPr/>
          <p:nvPr/>
        </p:nvSpPr>
        <p:spPr>
          <a:xfrm>
            <a:off x="6278285"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Solution Devoteam.</a:t>
            </a:r>
            <a:endParaRPr b="1" sz="900">
              <a:solidFill>
                <a:schemeClr val="dk2"/>
              </a:solidFill>
              <a:latin typeface="Montserrat"/>
              <a:ea typeface="Montserrat"/>
              <a:cs typeface="Montserrat"/>
              <a:sym typeface="Montserrat"/>
            </a:endParaRPr>
          </a:p>
        </p:txBody>
      </p:sp>
      <p:sp>
        <p:nvSpPr>
          <p:cNvPr id="4486" name="Google Shape;4486;p501"/>
          <p:cNvSpPr txBox="1"/>
          <p:nvPr/>
        </p:nvSpPr>
        <p:spPr>
          <a:xfrm>
            <a:off x="312300" y="1279100"/>
            <a:ext cx="22236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Mettre en place un portail pour piloter l’activité e-commerce de Louis Vuitton.</a:t>
            </a:r>
            <a:endParaRPr sz="800">
              <a:solidFill>
                <a:schemeClr val="dk2"/>
              </a:solidFill>
              <a:latin typeface="Montserrat"/>
              <a:ea typeface="Montserrat"/>
              <a:cs typeface="Montserrat"/>
              <a:sym typeface="Montserrat"/>
            </a:endParaRPr>
          </a:p>
        </p:txBody>
      </p:sp>
      <p:sp>
        <p:nvSpPr>
          <p:cNvPr id="4487" name="Google Shape;4487;p501"/>
          <p:cNvSpPr txBox="1"/>
          <p:nvPr/>
        </p:nvSpPr>
        <p:spPr>
          <a:xfrm>
            <a:off x="312300" y="2373750"/>
            <a:ext cx="24219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Animation d’ateliers et de formation</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Réalisation d’une cartographie des rapports pour faciliter l’accès, le mapping et la visualisation de données.</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Création de rapports Power BI</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2"/>
              </a:solidFill>
              <a:latin typeface="Montserrat"/>
              <a:ea typeface="Montserrat"/>
              <a:cs typeface="Montserrat"/>
              <a:sym typeface="Montserrat"/>
            </a:endParaRPr>
          </a:p>
        </p:txBody>
      </p:sp>
      <p:sp>
        <p:nvSpPr>
          <p:cNvPr id="4488" name="Google Shape;4488;p501"/>
          <p:cNvSpPr txBox="1"/>
          <p:nvPr/>
        </p:nvSpPr>
        <p:spPr>
          <a:xfrm>
            <a:off x="6284950" y="2373925"/>
            <a:ext cx="25296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Conception du tableau de bord stratégiques et des reportings métiers associés</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Mise en place du dictionnaire des indicateurs, règles de gestion et données sources</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2"/>
              </a:solidFill>
              <a:latin typeface="Montserrat"/>
              <a:ea typeface="Montserrat"/>
              <a:cs typeface="Montserrat"/>
              <a:sym typeface="Montserrat"/>
            </a:endParaRPr>
          </a:p>
        </p:txBody>
      </p:sp>
      <p:sp>
        <p:nvSpPr>
          <p:cNvPr id="4489" name="Google Shape;4489;p501"/>
          <p:cNvSpPr txBox="1"/>
          <p:nvPr/>
        </p:nvSpPr>
        <p:spPr>
          <a:xfrm>
            <a:off x="6292350" y="1279100"/>
            <a:ext cx="22971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Favoriser la prise de décisions pertinentes grâce à la mise à disposition de données adaptées, compréhensibles et à la juste qualité.</a:t>
            </a:r>
            <a:endParaRPr sz="800">
              <a:solidFill>
                <a:srgbClr val="0000FF"/>
              </a:solidFill>
              <a:latin typeface="Montserrat"/>
              <a:ea typeface="Montserrat"/>
              <a:cs typeface="Montserrat"/>
              <a:sym typeface="Montserrat"/>
            </a:endParaRPr>
          </a:p>
        </p:txBody>
      </p:sp>
      <p:sp>
        <p:nvSpPr>
          <p:cNvPr id="4490" name="Google Shape;4490;p501"/>
          <p:cNvSpPr/>
          <p:nvPr/>
        </p:nvSpPr>
        <p:spPr>
          <a:xfrm>
            <a:off x="199300" y="3700650"/>
            <a:ext cx="2529600" cy="98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fr" sz="800">
                <a:solidFill>
                  <a:srgbClr val="FFFFFF"/>
                </a:solidFill>
                <a:latin typeface="Montserrat"/>
                <a:ea typeface="Montserrat"/>
                <a:cs typeface="Montserrat"/>
                <a:sym typeface="Montserrat"/>
              </a:rPr>
              <a:t>Appropriation par les métiers des sujets de mapping et de visualisation des données.</a:t>
            </a:r>
            <a:endParaRPr b="1" sz="800">
              <a:solidFill>
                <a:srgbClr val="FFFFFF"/>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rPr b="1" lang="fr" sz="800">
                <a:solidFill>
                  <a:srgbClr val="FFFFFF"/>
                </a:solidFill>
                <a:latin typeface="Montserrat"/>
                <a:ea typeface="Montserrat"/>
                <a:cs typeface="Montserrat"/>
                <a:sym typeface="Montserrat"/>
              </a:rPr>
              <a:t>Montée en compétence des métiers.</a:t>
            </a:r>
            <a:endParaRPr b="1" sz="800">
              <a:solidFill>
                <a:srgbClr val="FFFFFF"/>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rPr b="1" lang="fr" sz="800">
                <a:solidFill>
                  <a:srgbClr val="FFFFFF"/>
                </a:solidFill>
                <a:latin typeface="Montserrat"/>
                <a:ea typeface="Montserrat"/>
                <a:cs typeface="Montserrat"/>
                <a:sym typeface="Montserrat"/>
              </a:rPr>
              <a:t>Autonomie et indépendance des métiers.</a:t>
            </a:r>
            <a:endParaRPr b="1" sz="800">
              <a:solidFill>
                <a:srgbClr val="FFFFFF"/>
              </a:solidFill>
              <a:latin typeface="Montserrat"/>
              <a:ea typeface="Montserrat"/>
              <a:cs typeface="Montserrat"/>
              <a:sym typeface="Montserrat"/>
            </a:endParaRPr>
          </a:p>
        </p:txBody>
      </p:sp>
      <p:sp>
        <p:nvSpPr>
          <p:cNvPr id="4491" name="Google Shape;4491;p501"/>
          <p:cNvSpPr/>
          <p:nvPr/>
        </p:nvSpPr>
        <p:spPr>
          <a:xfrm>
            <a:off x="6302500" y="3689549"/>
            <a:ext cx="2494500" cy="810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fr" sz="800">
                <a:solidFill>
                  <a:srgbClr val="FFFFFF"/>
                </a:solidFill>
                <a:latin typeface="Montserrat"/>
                <a:ea typeface="Montserrat"/>
                <a:cs typeface="Montserrat"/>
                <a:sym typeface="Montserrat"/>
              </a:rPr>
              <a:t>Accompagnement de chaque direction métier pour s’approprier les indicateurs pour leur permettre un pilotage plus efficace.</a:t>
            </a:r>
            <a:endParaRPr b="1" sz="800">
              <a:solidFill>
                <a:srgbClr val="FFFFFF"/>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sz="800">
              <a:solidFill>
                <a:srgbClr val="FFFFFF"/>
              </a:solidFill>
              <a:latin typeface="Montserrat"/>
              <a:ea typeface="Montserrat"/>
              <a:cs typeface="Montserrat"/>
              <a:sym typeface="Montserrat"/>
            </a:endParaRPr>
          </a:p>
        </p:txBody>
      </p:sp>
      <p:cxnSp>
        <p:nvCxnSpPr>
          <p:cNvPr id="4492" name="Google Shape;4492;p501"/>
          <p:cNvCxnSpPr/>
          <p:nvPr/>
        </p:nvCxnSpPr>
        <p:spPr>
          <a:xfrm>
            <a:off x="7253806" y="4808550"/>
            <a:ext cx="2700" cy="149700"/>
          </a:xfrm>
          <a:prstGeom prst="straightConnector1">
            <a:avLst/>
          </a:prstGeom>
          <a:noFill/>
          <a:ln cap="flat" cmpd="sng" w="9525">
            <a:solidFill>
              <a:srgbClr val="434343"/>
            </a:solidFill>
            <a:prstDash val="solid"/>
            <a:round/>
            <a:headEnd len="med" w="med" type="none"/>
            <a:tailEnd len="med" w="med" type="none"/>
          </a:ln>
        </p:spPr>
      </p:cxnSp>
      <p:pic>
        <p:nvPicPr>
          <p:cNvPr id="4493" name="Google Shape;4493;p501"/>
          <p:cNvPicPr preferRelativeResize="0"/>
          <p:nvPr/>
        </p:nvPicPr>
        <p:blipFill>
          <a:blip r:embed="rId9">
            <a:alphaModFix/>
          </a:blip>
          <a:stretch>
            <a:fillRect/>
          </a:stretch>
        </p:blipFill>
        <p:spPr>
          <a:xfrm>
            <a:off x="6939234" y="4768800"/>
            <a:ext cx="229200" cy="229200"/>
          </a:xfrm>
          <a:prstGeom prst="flowChartConnector">
            <a:avLst/>
          </a:prstGeom>
          <a:noFill/>
          <a:ln>
            <a:noFill/>
          </a:ln>
        </p:spPr>
      </p:pic>
      <p:pic>
        <p:nvPicPr>
          <p:cNvPr id="4494" name="Google Shape;4494;p501"/>
          <p:cNvPicPr preferRelativeResize="0"/>
          <p:nvPr/>
        </p:nvPicPr>
        <p:blipFill>
          <a:blip r:embed="rId10">
            <a:alphaModFix/>
          </a:blip>
          <a:stretch>
            <a:fillRect/>
          </a:stretch>
        </p:blipFill>
        <p:spPr>
          <a:xfrm>
            <a:off x="2848250" y="571175"/>
            <a:ext cx="3509024" cy="4985924"/>
          </a:xfrm>
          <a:prstGeom prst="rect">
            <a:avLst/>
          </a:prstGeom>
          <a:noFill/>
          <a:ln>
            <a:noFill/>
          </a:ln>
        </p:spPr>
      </p:pic>
      <p:sp>
        <p:nvSpPr>
          <p:cNvPr id="4495" name="Google Shape;4495;p501"/>
          <p:cNvSpPr/>
          <p:nvPr/>
        </p:nvSpPr>
        <p:spPr>
          <a:xfrm>
            <a:off x="3265350" y="3703800"/>
            <a:ext cx="2613300" cy="781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fr" sz="800">
                <a:solidFill>
                  <a:srgbClr val="FFFFFF"/>
                </a:solidFill>
                <a:latin typeface="Montserrat"/>
                <a:ea typeface="Montserrat"/>
                <a:cs typeface="Montserrat"/>
                <a:sym typeface="Montserrat"/>
              </a:rPr>
              <a:t>Utilisation de  Power BI, outil de data visualisation. Chaque groupe d’offre est adressé sur un seul écran afin que l'information puisse être appréhendée en un coup d'œil.</a:t>
            </a:r>
            <a:endParaRPr b="1" sz="800">
              <a:solidFill>
                <a:srgbClr val="FFFFFF"/>
              </a:solidFill>
              <a:latin typeface="Montserrat"/>
              <a:ea typeface="Montserrat"/>
              <a:cs typeface="Montserrat"/>
              <a:sym typeface="Montserrat"/>
            </a:endParaRPr>
          </a:p>
        </p:txBody>
      </p:sp>
      <p:cxnSp>
        <p:nvCxnSpPr>
          <p:cNvPr id="4496" name="Google Shape;4496;p501"/>
          <p:cNvCxnSpPr/>
          <p:nvPr/>
        </p:nvCxnSpPr>
        <p:spPr>
          <a:xfrm>
            <a:off x="4266281" y="4808550"/>
            <a:ext cx="2700" cy="149700"/>
          </a:xfrm>
          <a:prstGeom prst="straightConnector1">
            <a:avLst/>
          </a:prstGeom>
          <a:noFill/>
          <a:ln cap="flat" cmpd="sng" w="9525">
            <a:solidFill>
              <a:srgbClr val="434343"/>
            </a:solidFill>
            <a:prstDash val="solid"/>
            <a:round/>
            <a:headEnd len="med" w="med" type="none"/>
            <a:tailEnd len="med" w="med" type="none"/>
          </a:ln>
        </p:spPr>
      </p:cxnSp>
      <p:sp>
        <p:nvSpPr>
          <p:cNvPr id="4497" name="Google Shape;4497;p501"/>
          <p:cNvSpPr/>
          <p:nvPr/>
        </p:nvSpPr>
        <p:spPr>
          <a:xfrm>
            <a:off x="3249325" y="1098275"/>
            <a:ext cx="24219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Objectifs.</a:t>
            </a:r>
            <a:endParaRPr b="1" sz="900">
              <a:solidFill>
                <a:schemeClr val="dk2"/>
              </a:solidFill>
              <a:latin typeface="Montserrat"/>
              <a:ea typeface="Montserrat"/>
              <a:cs typeface="Montserrat"/>
              <a:sym typeface="Montserrat"/>
            </a:endParaRPr>
          </a:p>
        </p:txBody>
      </p:sp>
      <p:sp>
        <p:nvSpPr>
          <p:cNvPr id="4498" name="Google Shape;4498;p501"/>
          <p:cNvSpPr/>
          <p:nvPr/>
        </p:nvSpPr>
        <p:spPr>
          <a:xfrm>
            <a:off x="3249325"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Solution Devoteam.</a:t>
            </a:r>
            <a:endParaRPr b="1" sz="900">
              <a:solidFill>
                <a:schemeClr val="dk2"/>
              </a:solidFill>
              <a:latin typeface="Montserrat"/>
              <a:ea typeface="Montserrat"/>
              <a:cs typeface="Montserrat"/>
              <a:sym typeface="Montserrat"/>
            </a:endParaRPr>
          </a:p>
        </p:txBody>
      </p:sp>
      <p:sp>
        <p:nvSpPr>
          <p:cNvPr id="4499" name="Google Shape;4499;p501"/>
          <p:cNvSpPr txBox="1"/>
          <p:nvPr/>
        </p:nvSpPr>
        <p:spPr>
          <a:xfrm>
            <a:off x="3249325" y="1279100"/>
            <a:ext cx="2262300" cy="60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Mettre en place un Dashboard sur le périmètre des services aux utilisateurs, pour le pilotage de la performance et de la relation client.</a:t>
            </a:r>
            <a:endParaRPr sz="800">
              <a:solidFill>
                <a:schemeClr val="dk2"/>
              </a:solidFill>
              <a:latin typeface="Montserrat"/>
              <a:ea typeface="Montserrat"/>
              <a:cs typeface="Montserrat"/>
              <a:sym typeface="Montserrat"/>
            </a:endParaRPr>
          </a:p>
        </p:txBody>
      </p:sp>
      <p:sp>
        <p:nvSpPr>
          <p:cNvPr id="4500" name="Google Shape;4500;p501"/>
          <p:cNvSpPr txBox="1"/>
          <p:nvPr/>
        </p:nvSpPr>
        <p:spPr>
          <a:xfrm>
            <a:off x="3249325" y="2373925"/>
            <a:ext cx="2651400" cy="73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Installation et animation d’une collaboration avec les responsables d’offres et responsables de services.</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Réalisation du projet en méthode agile pour  couvrir un large périmètres rapidement</a:t>
            </a:r>
            <a:endParaRPr sz="800">
              <a:solidFill>
                <a:schemeClr val="dk2"/>
              </a:solidFill>
              <a:latin typeface="Montserrat"/>
              <a:ea typeface="Montserrat"/>
              <a:cs typeface="Montserrat"/>
              <a:sym typeface="Montserrat"/>
            </a:endParaRPr>
          </a:p>
        </p:txBody>
      </p:sp>
      <p:pic>
        <p:nvPicPr>
          <p:cNvPr id="4501" name="Google Shape;4501;p501"/>
          <p:cNvPicPr preferRelativeResize="0"/>
          <p:nvPr/>
        </p:nvPicPr>
        <p:blipFill>
          <a:blip r:embed="rId9">
            <a:alphaModFix/>
          </a:blip>
          <a:stretch>
            <a:fillRect/>
          </a:stretch>
        </p:blipFill>
        <p:spPr>
          <a:xfrm>
            <a:off x="3951709" y="4768800"/>
            <a:ext cx="229200" cy="229200"/>
          </a:xfrm>
          <a:prstGeom prst="flowChartConnector">
            <a:avLst/>
          </a:prstGeom>
          <a:noFill/>
          <a:ln>
            <a:noFill/>
          </a:ln>
        </p:spPr>
      </p:pic>
      <p:sp>
        <p:nvSpPr>
          <p:cNvPr id="4502" name="Google Shape;4502;p501"/>
          <p:cNvSpPr/>
          <p:nvPr/>
        </p:nvSpPr>
        <p:spPr>
          <a:xfrm rot="5400000">
            <a:off x="1362838"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4503" name="Google Shape;4503;p501"/>
          <p:cNvSpPr/>
          <p:nvPr/>
        </p:nvSpPr>
        <p:spPr>
          <a:xfrm rot="5400000">
            <a:off x="7394661"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4504" name="Google Shape;4504;p501"/>
          <p:cNvSpPr/>
          <p:nvPr/>
        </p:nvSpPr>
        <p:spPr>
          <a:xfrm rot="5400000">
            <a:off x="7471311"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01"/>
          <p:cNvSpPr/>
          <p:nvPr/>
        </p:nvSpPr>
        <p:spPr>
          <a:xfrm rot="5400000">
            <a:off x="1439488"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01"/>
          <p:cNvSpPr/>
          <p:nvPr/>
        </p:nvSpPr>
        <p:spPr>
          <a:xfrm rot="5400000">
            <a:off x="4571642"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01"/>
          <p:cNvSpPr/>
          <p:nvPr/>
        </p:nvSpPr>
        <p:spPr>
          <a:xfrm rot="5400000">
            <a:off x="4416900"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pic>
        <p:nvPicPr>
          <p:cNvPr id="4508" name="Google Shape;4508;p501"/>
          <p:cNvPicPr preferRelativeResize="0"/>
          <p:nvPr/>
        </p:nvPicPr>
        <p:blipFill>
          <a:blip r:embed="rId9">
            <a:alphaModFix/>
          </a:blip>
          <a:stretch>
            <a:fillRect/>
          </a:stretch>
        </p:blipFill>
        <p:spPr>
          <a:xfrm>
            <a:off x="810000" y="4780675"/>
            <a:ext cx="229200" cy="229200"/>
          </a:xfrm>
          <a:prstGeom prst="flowChartConnector">
            <a:avLst/>
          </a:prstGeom>
          <a:noFill/>
          <a:ln>
            <a:noFill/>
          </a:ln>
        </p:spPr>
      </p:pic>
      <p:cxnSp>
        <p:nvCxnSpPr>
          <p:cNvPr id="4509" name="Google Shape;4509;p501"/>
          <p:cNvCxnSpPr/>
          <p:nvPr/>
        </p:nvCxnSpPr>
        <p:spPr>
          <a:xfrm>
            <a:off x="1143500" y="4816782"/>
            <a:ext cx="2700" cy="149700"/>
          </a:xfrm>
          <a:prstGeom prst="straightConnector1">
            <a:avLst/>
          </a:prstGeom>
          <a:noFill/>
          <a:ln cap="flat" cmpd="sng" w="9525">
            <a:solidFill>
              <a:srgbClr val="434343"/>
            </a:solidFill>
            <a:prstDash val="solid"/>
            <a:round/>
            <a:headEnd len="med" w="med" type="none"/>
            <a:tailEnd len="med" w="med" type="none"/>
          </a:ln>
        </p:spPr>
      </p:cxnSp>
      <p:sp>
        <p:nvSpPr>
          <p:cNvPr id="4510" name="Google Shape;4510;p501"/>
          <p:cNvSpPr/>
          <p:nvPr/>
        </p:nvSpPr>
        <p:spPr>
          <a:xfrm>
            <a:off x="1174300" y="4843275"/>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partenaires</a:t>
            </a:r>
            <a:endParaRPr b="1" sz="900">
              <a:solidFill>
                <a:schemeClr val="dk2"/>
              </a:solidFill>
              <a:latin typeface="Montserrat"/>
              <a:ea typeface="Montserrat"/>
              <a:cs typeface="Montserrat"/>
              <a:sym typeface="Montserrat"/>
            </a:endParaRPr>
          </a:p>
        </p:txBody>
      </p:sp>
      <p:sp>
        <p:nvSpPr>
          <p:cNvPr id="4511" name="Google Shape;4511;p501"/>
          <p:cNvSpPr/>
          <p:nvPr/>
        </p:nvSpPr>
        <p:spPr>
          <a:xfrm>
            <a:off x="4354350" y="4792500"/>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partenaires</a:t>
            </a:r>
            <a:endParaRPr b="1" sz="900">
              <a:solidFill>
                <a:schemeClr val="dk2"/>
              </a:solidFill>
              <a:latin typeface="Montserrat"/>
              <a:ea typeface="Montserrat"/>
              <a:cs typeface="Montserrat"/>
              <a:sym typeface="Montserrat"/>
            </a:endParaRPr>
          </a:p>
        </p:txBody>
      </p:sp>
      <p:sp>
        <p:nvSpPr>
          <p:cNvPr id="4512" name="Google Shape;4512;p501"/>
          <p:cNvSpPr/>
          <p:nvPr/>
        </p:nvSpPr>
        <p:spPr>
          <a:xfrm>
            <a:off x="7341875" y="4792500"/>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partenaires</a:t>
            </a:r>
            <a:endParaRPr b="1" sz="900">
              <a:solidFill>
                <a:schemeClr val="dk2"/>
              </a:solidFill>
              <a:latin typeface="Montserrat"/>
              <a:ea typeface="Montserrat"/>
              <a:cs typeface="Montserrat"/>
              <a:sym typeface="Montserrat"/>
            </a:endParaRPr>
          </a:p>
        </p:txBody>
      </p:sp>
      <p:pic>
        <p:nvPicPr>
          <p:cNvPr id="4513" name="Google Shape;4513;p501"/>
          <p:cNvPicPr preferRelativeResize="0"/>
          <p:nvPr/>
        </p:nvPicPr>
        <p:blipFill>
          <a:blip r:embed="rId11">
            <a:alphaModFix/>
          </a:blip>
          <a:stretch>
            <a:fillRect/>
          </a:stretch>
        </p:blipFill>
        <p:spPr>
          <a:xfrm>
            <a:off x="631053" y="249887"/>
            <a:ext cx="587100" cy="460763"/>
          </a:xfrm>
          <a:prstGeom prst="rect">
            <a:avLst/>
          </a:prstGeom>
          <a:noFill/>
          <a:ln>
            <a:noFill/>
          </a:ln>
        </p:spPr>
      </p:pic>
      <p:pic>
        <p:nvPicPr>
          <p:cNvPr descr="SNCF-Logo.gif" id="4514" name="Google Shape;4514;p501"/>
          <p:cNvPicPr preferRelativeResize="0"/>
          <p:nvPr/>
        </p:nvPicPr>
        <p:blipFill rotWithShape="1">
          <a:blip r:embed="rId12">
            <a:alphaModFix/>
          </a:blip>
          <a:srcRect b="0" l="0" r="0" t="0"/>
          <a:stretch/>
        </p:blipFill>
        <p:spPr>
          <a:xfrm>
            <a:off x="3826738" y="249899"/>
            <a:ext cx="881784" cy="460750"/>
          </a:xfrm>
          <a:prstGeom prst="rect">
            <a:avLst/>
          </a:prstGeom>
          <a:noFill/>
          <a:ln>
            <a:noFill/>
          </a:ln>
        </p:spPr>
      </p:pic>
      <p:pic>
        <p:nvPicPr>
          <p:cNvPr id="4515" name="Google Shape;4515;p501"/>
          <p:cNvPicPr preferRelativeResize="0"/>
          <p:nvPr/>
        </p:nvPicPr>
        <p:blipFill rotWithShape="1">
          <a:blip r:embed="rId13">
            <a:alphaModFix/>
          </a:blip>
          <a:srcRect b="0" l="0" r="0" t="0"/>
          <a:stretch/>
        </p:blipFill>
        <p:spPr>
          <a:xfrm>
            <a:off x="6940637" y="249902"/>
            <a:ext cx="1000514" cy="46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19" name="Shape 4519"/>
        <p:cNvGrpSpPr/>
        <p:nvPr/>
      </p:nvGrpSpPr>
      <p:grpSpPr>
        <a:xfrm>
          <a:off x="0" y="0"/>
          <a:ext cx="0" cy="0"/>
          <a:chOff x="0" y="0"/>
          <a:chExt cx="0" cy="0"/>
        </a:xfrm>
      </p:grpSpPr>
      <p:sp>
        <p:nvSpPr>
          <p:cNvPr id="4520" name="Google Shape;4520;p502"/>
          <p:cNvSpPr/>
          <p:nvPr/>
        </p:nvSpPr>
        <p:spPr>
          <a:xfrm>
            <a:off x="601100" y="3715100"/>
            <a:ext cx="4443000" cy="12225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02"/>
          <p:cNvSpPr txBox="1"/>
          <p:nvPr>
            <p:ph type="title"/>
          </p:nvPr>
        </p:nvSpPr>
        <p:spPr>
          <a:xfrm>
            <a:off x="221400" y="200100"/>
            <a:ext cx="4791900" cy="6687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600"/>
              <a:t>Smart Data. </a:t>
            </a:r>
            <a:endParaRPr sz="6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fr" sz="800"/>
              <a:t>Une démarche de modèles ML et IA pour fournir rapidement et de manière répétée des informations et des insights à partir des données couplé à des services consommables par les applications</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t/>
            </a:r>
            <a:endParaRPr sz="800"/>
          </a:p>
        </p:txBody>
      </p:sp>
      <p:sp>
        <p:nvSpPr>
          <p:cNvPr id="4522" name="Google Shape;4522;p502"/>
          <p:cNvSpPr txBox="1"/>
          <p:nvPr/>
        </p:nvSpPr>
        <p:spPr>
          <a:xfrm>
            <a:off x="214325" y="1032775"/>
            <a:ext cx="2341800" cy="329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900">
                <a:solidFill>
                  <a:schemeClr val="dk2"/>
                </a:solidFill>
                <a:latin typeface="Montserrat"/>
                <a:ea typeface="Montserrat"/>
                <a:cs typeface="Montserrat"/>
                <a:sym typeface="Montserrat"/>
              </a:rPr>
              <a:t>Advanced AI</a:t>
            </a:r>
            <a:r>
              <a:rPr b="1" lang="fr" sz="900">
                <a:solidFill>
                  <a:schemeClr val="dk2"/>
                </a:solidFill>
                <a:latin typeface="Montserrat"/>
                <a:ea typeface="Montserrat"/>
                <a:cs typeface="Montserrat"/>
                <a:sym typeface="Montserrat"/>
              </a:rPr>
              <a:t>   </a:t>
            </a:r>
            <a:endParaRPr b="1" sz="900">
              <a:solidFill>
                <a:schemeClr val="dk2"/>
              </a:solidFill>
              <a:latin typeface="Montserrat"/>
              <a:ea typeface="Montserrat"/>
              <a:cs typeface="Montserrat"/>
              <a:sym typeface="Montserrat"/>
            </a:endParaRPr>
          </a:p>
          <a:p>
            <a:pPr indent="0" lvl="0" marL="0" rtl="0" algn="l">
              <a:spcBef>
                <a:spcPts val="0"/>
              </a:spcBef>
              <a:spcAft>
                <a:spcPts val="0"/>
              </a:spcAft>
              <a:buClr>
                <a:schemeClr val="lt1"/>
              </a:buClr>
              <a:buSzPts val="1200"/>
              <a:buFont typeface="Verdana"/>
              <a:buNone/>
            </a:pPr>
            <a:r>
              <a:rPr lang="fr" sz="800">
                <a:solidFill>
                  <a:schemeClr val="dk2"/>
                </a:solidFill>
                <a:latin typeface="Montserrat"/>
                <a:ea typeface="Montserrat"/>
                <a:cs typeface="Montserrat"/>
                <a:sym typeface="Montserrat"/>
              </a:rPr>
              <a:t>Gérer les services reposant sur les modèles </a:t>
            </a:r>
            <a:r>
              <a:rPr b="1" lang="fr" sz="800">
                <a:solidFill>
                  <a:schemeClr val="dk2"/>
                </a:solidFill>
                <a:latin typeface="Montserrat"/>
                <a:ea typeface="Montserrat"/>
                <a:cs typeface="Montserrat"/>
                <a:sym typeface="Montserrat"/>
              </a:rPr>
              <a:t>ML </a:t>
            </a:r>
            <a:r>
              <a:rPr lang="fr" sz="800">
                <a:solidFill>
                  <a:schemeClr val="dk2"/>
                </a:solidFill>
                <a:latin typeface="Montserrat"/>
                <a:ea typeface="Montserrat"/>
                <a:cs typeface="Montserrat"/>
                <a:sym typeface="Montserrat"/>
              </a:rPr>
              <a:t>et</a:t>
            </a:r>
            <a:r>
              <a:rPr b="1" lang="fr" sz="800">
                <a:solidFill>
                  <a:schemeClr val="dk2"/>
                </a:solidFill>
                <a:latin typeface="Montserrat"/>
                <a:ea typeface="Montserrat"/>
                <a:cs typeface="Montserrat"/>
                <a:sym typeface="Montserrat"/>
              </a:rPr>
              <a:t> NLP</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Personnaliser les modèles, </a:t>
            </a:r>
            <a:r>
              <a:rPr lang="fr" sz="800">
                <a:solidFill>
                  <a:schemeClr val="dk2"/>
                </a:solidFill>
                <a:latin typeface="Montserrat"/>
                <a:ea typeface="Montserrat"/>
                <a:cs typeface="Montserrat"/>
                <a:sym typeface="Montserrat"/>
              </a:rPr>
              <a:t>les auditer, les déployer, les sécuriser et les faire évoluer : améliorer les modèles ML et NLP.</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Proposer des </a:t>
            </a:r>
            <a:r>
              <a:rPr lang="fr" sz="800">
                <a:solidFill>
                  <a:schemeClr val="dk2"/>
                </a:solidFill>
                <a:latin typeface="Montserrat"/>
                <a:ea typeface="Montserrat"/>
                <a:cs typeface="Montserrat"/>
                <a:sym typeface="Montserrat"/>
              </a:rPr>
              <a:t>méthodologies d’audit vérifiant les composantes techniques et éthiques des modèles ainsi que les outils permettant de sécuriser leur utilisation en production : </a:t>
            </a:r>
            <a:r>
              <a:rPr b="1" lang="fr" sz="800">
                <a:solidFill>
                  <a:schemeClr val="dk2"/>
                </a:solidFill>
                <a:latin typeface="Montserrat"/>
                <a:ea typeface="Montserrat"/>
                <a:cs typeface="Montserrat"/>
                <a:sym typeface="Montserrat"/>
              </a:rPr>
              <a:t>Intelligibilité et gestion de la dérive</a:t>
            </a:r>
            <a:endParaRPr b="1"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rPr b="1" lang="fr" sz="900">
                <a:solidFill>
                  <a:schemeClr val="dk2"/>
                </a:solidFill>
                <a:latin typeface="Montserrat"/>
                <a:ea typeface="Montserrat"/>
                <a:cs typeface="Montserrat"/>
                <a:sym typeface="Montserrat"/>
              </a:rPr>
              <a:t>AI Product</a:t>
            </a:r>
            <a:endParaRPr b="1" sz="900">
              <a:solidFill>
                <a:schemeClr val="dk2"/>
              </a:solidFill>
              <a:latin typeface="Montserrat"/>
              <a:ea typeface="Montserrat"/>
              <a:cs typeface="Montserrat"/>
              <a:sym typeface="Montserrat"/>
            </a:endParaRPr>
          </a:p>
          <a:p>
            <a:pPr indent="0" lvl="0" marL="0" rtl="0" algn="l">
              <a:spcBef>
                <a:spcPts val="0"/>
              </a:spcBef>
              <a:spcAft>
                <a:spcPts val="0"/>
              </a:spcAft>
              <a:buNone/>
            </a:pPr>
            <a:r>
              <a:rPr lang="fr" sz="800">
                <a:solidFill>
                  <a:schemeClr val="dk2"/>
                </a:solidFill>
                <a:latin typeface="Montserrat"/>
                <a:ea typeface="Montserrat"/>
                <a:cs typeface="Montserrat"/>
                <a:sym typeface="Montserrat"/>
              </a:rPr>
              <a:t>Concevoir et développer des produits IA de plus en plus complexes et de concrétisation de </a:t>
            </a:r>
            <a:r>
              <a:rPr b="1" lang="fr" sz="800">
                <a:solidFill>
                  <a:schemeClr val="dk2"/>
                </a:solidFill>
                <a:latin typeface="Montserrat"/>
                <a:ea typeface="Montserrat"/>
                <a:cs typeface="Montserrat"/>
                <a:sym typeface="Montserrat"/>
              </a:rPr>
              <a:t>ROI</a:t>
            </a:r>
            <a:r>
              <a:rPr lang="fr" sz="800">
                <a:solidFill>
                  <a:schemeClr val="dk2"/>
                </a:solidFill>
                <a:latin typeface="Montserrat"/>
                <a:ea typeface="Montserrat"/>
                <a:cs typeface="Montserrat"/>
                <a:sym typeface="Montserrat"/>
              </a:rPr>
              <a:t> tangible sur mesure : de l’idée du produit à sa mise en production selon notre méthodologie </a:t>
            </a:r>
            <a:r>
              <a:rPr b="1" lang="fr" sz="800">
                <a:solidFill>
                  <a:schemeClr val="dk2"/>
                </a:solidFill>
                <a:latin typeface="Montserrat"/>
                <a:ea typeface="Montserrat"/>
                <a:cs typeface="Montserrat"/>
                <a:sym typeface="Montserrat"/>
              </a:rPr>
              <a:t>CRISP-AI</a:t>
            </a:r>
            <a:r>
              <a:rPr lang="fr" sz="800">
                <a:solidFill>
                  <a:schemeClr val="dk2"/>
                </a:solidFill>
                <a:latin typeface="Montserrat"/>
                <a:ea typeface="Montserrat"/>
                <a:cs typeface="Montserrat"/>
                <a:sym typeface="Montserrat"/>
              </a:rPr>
              <a:t> inspiré du CRISP.</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rPr lang="fr" sz="800">
                <a:solidFill>
                  <a:schemeClr val="dk2"/>
                </a:solidFill>
                <a:latin typeface="Montserrat"/>
                <a:ea typeface="Montserrat"/>
                <a:cs typeface="Montserrat"/>
                <a:sym typeface="Montserrat"/>
              </a:rPr>
              <a:t>Industrialiser les processus pour l’IA : model serving</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dk2"/>
              </a:solidFill>
              <a:latin typeface="Montserrat"/>
              <a:ea typeface="Montserrat"/>
              <a:cs typeface="Montserrat"/>
              <a:sym typeface="Montserrat"/>
            </a:endParaRPr>
          </a:p>
        </p:txBody>
      </p:sp>
      <p:sp>
        <p:nvSpPr>
          <p:cNvPr id="4523" name="Google Shape;4523;p502"/>
          <p:cNvSpPr txBox="1"/>
          <p:nvPr/>
        </p:nvSpPr>
        <p:spPr>
          <a:xfrm>
            <a:off x="2728175" y="1095550"/>
            <a:ext cx="2541000" cy="216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42565D"/>
              </a:buClr>
              <a:buSzPts val="1600"/>
              <a:buFont typeface="Verdana"/>
              <a:buNone/>
            </a:pPr>
            <a:r>
              <a:rPr b="1" lang="fr" sz="900">
                <a:solidFill>
                  <a:schemeClr val="dk2"/>
                </a:solidFill>
                <a:latin typeface="Montserrat"/>
                <a:ea typeface="Montserrat"/>
                <a:cs typeface="Montserrat"/>
                <a:sym typeface="Montserrat"/>
              </a:rPr>
              <a:t>Data as a Service</a:t>
            </a:r>
            <a:endParaRPr b="1" sz="9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Mettre à disposition des services d’accès aux données intelligentes. </a:t>
            </a:r>
            <a:r>
              <a:rPr lang="fr" sz="800">
                <a:solidFill>
                  <a:schemeClr val="dk2"/>
                </a:solidFill>
                <a:latin typeface="Montserrat"/>
                <a:ea typeface="Montserrat"/>
                <a:cs typeface="Montserrat"/>
                <a:sym typeface="Montserrat"/>
              </a:rPr>
              <a:t>S’appuyer</a:t>
            </a:r>
            <a:r>
              <a:rPr lang="fr" sz="800">
                <a:solidFill>
                  <a:schemeClr val="dk2"/>
                </a:solidFill>
                <a:latin typeface="Montserrat"/>
                <a:ea typeface="Montserrat"/>
                <a:cs typeface="Montserrat"/>
                <a:sym typeface="Montserrat"/>
              </a:rPr>
              <a:t> sur une architecture de type microservices offrant une scalabilité horizontale et sécurisée via des solutions d’API management  </a:t>
            </a:r>
            <a:endParaRPr b="1"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Embarquer les modèles dans des APIs</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Fournir des services clefs en main verticaux “APIsés” et tout en bénéficiant de ceux fournis par les acteurs  Cloud.</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b="1" lang="fr" sz="900">
                <a:solidFill>
                  <a:schemeClr val="dk2"/>
                </a:solidFill>
                <a:latin typeface="Montserrat"/>
                <a:ea typeface="Montserrat"/>
                <a:cs typeface="Montserrat"/>
                <a:sym typeface="Montserrat"/>
              </a:rPr>
              <a:t>AI strategy</a:t>
            </a:r>
            <a:endParaRPr b="1" sz="9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Concevoir et définir la stratégie AI d’une organisation en relation avec la stratégie data</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Mettre en place une stratégie d’acquisition des données compatibles avec les modèles.</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Mettre en place une stratégie de maintenance des modèles en production</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sz="800">
              <a:solidFill>
                <a:schemeClr val="dk2"/>
              </a:solidFill>
              <a:latin typeface="Montserrat"/>
              <a:ea typeface="Montserrat"/>
              <a:cs typeface="Montserrat"/>
              <a:sym typeface="Montserrat"/>
            </a:endParaRPr>
          </a:p>
        </p:txBody>
      </p:sp>
      <p:sp>
        <p:nvSpPr>
          <p:cNvPr id="4524" name="Google Shape;4524;p50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525" name="Google Shape;4525;p502"/>
          <p:cNvSpPr/>
          <p:nvPr/>
        </p:nvSpPr>
        <p:spPr>
          <a:xfrm>
            <a:off x="748037" y="3715100"/>
            <a:ext cx="3028800" cy="2886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Clr>
                <a:schemeClr val="dk1"/>
              </a:buClr>
              <a:buSzPts val="1100"/>
              <a:buFont typeface="Arial"/>
              <a:buNone/>
            </a:pPr>
            <a:r>
              <a:rPr lang="fr" sz="1200">
                <a:solidFill>
                  <a:schemeClr val="dk2"/>
                </a:solidFill>
                <a:latin typeface="Montserrat ExtraBold"/>
                <a:ea typeface="Montserrat ExtraBold"/>
                <a:cs typeface="Montserrat ExtraBold"/>
                <a:sym typeface="Montserrat ExtraBold"/>
              </a:rPr>
              <a:t>Nos technologies. </a:t>
            </a:r>
            <a:endParaRPr sz="1200">
              <a:solidFill>
                <a:schemeClr val="dk2"/>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200">
              <a:solidFill>
                <a:schemeClr val="dk2"/>
              </a:solidFill>
              <a:latin typeface="Montserrat ExtraBold"/>
              <a:ea typeface="Montserrat ExtraBold"/>
              <a:cs typeface="Montserrat ExtraBold"/>
              <a:sym typeface="Montserrat ExtraBold"/>
            </a:endParaRPr>
          </a:p>
        </p:txBody>
      </p:sp>
      <p:pic>
        <p:nvPicPr>
          <p:cNvPr id="4526" name="Google Shape;4526;p502"/>
          <p:cNvPicPr preferRelativeResize="0"/>
          <p:nvPr/>
        </p:nvPicPr>
        <p:blipFill rotWithShape="1">
          <a:blip r:embed="rId4">
            <a:alphaModFix/>
          </a:blip>
          <a:srcRect b="514" l="0" r="0" t="514"/>
          <a:stretch/>
        </p:blipFill>
        <p:spPr>
          <a:xfrm>
            <a:off x="5382000" y="1173600"/>
            <a:ext cx="900000" cy="900000"/>
          </a:xfrm>
          <a:prstGeom prst="ellipse">
            <a:avLst/>
          </a:prstGeom>
          <a:noFill/>
          <a:ln cap="flat" cmpd="sng" w="76200">
            <a:solidFill>
              <a:srgbClr val="F8485E"/>
            </a:solidFill>
            <a:prstDash val="solid"/>
            <a:round/>
            <a:headEnd len="sm" w="sm" type="none"/>
            <a:tailEnd len="sm" w="sm" type="none"/>
          </a:ln>
        </p:spPr>
      </p:pic>
      <p:sp>
        <p:nvSpPr>
          <p:cNvPr id="4527" name="Google Shape;4527;p502"/>
          <p:cNvSpPr txBox="1"/>
          <p:nvPr/>
        </p:nvSpPr>
        <p:spPr>
          <a:xfrm>
            <a:off x="5867875" y="4317550"/>
            <a:ext cx="2181000" cy="485100"/>
          </a:xfrm>
          <a:prstGeom prst="rect">
            <a:avLst/>
          </a:prstGeom>
          <a:noFill/>
          <a:ln>
            <a:noFill/>
          </a:ln>
        </p:spPr>
        <p:txBody>
          <a:bodyPr anchorCtr="0" anchor="t" bIns="91425" lIns="54000" spcFirstLastPara="1" rIns="91425" wrap="square" tIns="91425">
            <a:noAutofit/>
          </a:bodyPr>
          <a:lstStyle/>
          <a:p>
            <a:pPr indent="0" lvl="0" marL="0" rtl="0" algn="l">
              <a:spcBef>
                <a:spcPts val="0"/>
              </a:spcBef>
              <a:spcAft>
                <a:spcPts val="0"/>
              </a:spcAft>
              <a:buClr>
                <a:schemeClr val="dk1"/>
              </a:buClr>
              <a:buSzPts val="1100"/>
              <a:buFont typeface="Arial"/>
              <a:buNone/>
            </a:pPr>
            <a:r>
              <a:rPr b="1" lang="fr" sz="800">
                <a:solidFill>
                  <a:srgbClr val="FCC354"/>
                </a:solidFill>
                <a:latin typeface="Montserrat"/>
                <a:ea typeface="Montserrat"/>
                <a:cs typeface="Montserrat"/>
                <a:sym typeface="Montserrat"/>
              </a:rPr>
              <a:t>Aymen CHAKHARI</a:t>
            </a:r>
            <a:r>
              <a:rPr b="1" lang="fr" sz="800">
                <a:solidFill>
                  <a:srgbClr val="FCC354"/>
                </a:solidFill>
                <a:latin typeface="Montserrat"/>
                <a:ea typeface="Montserrat"/>
                <a:cs typeface="Montserrat"/>
                <a:sym typeface="Montserrat"/>
              </a:rPr>
              <a:t> </a:t>
            </a:r>
            <a:endParaRPr b="1" sz="800">
              <a:solidFill>
                <a:srgbClr val="FCC354"/>
              </a:solidFill>
              <a:latin typeface="Montserrat"/>
              <a:ea typeface="Montserrat"/>
              <a:cs typeface="Montserrat"/>
              <a:sym typeface="Montserrat"/>
            </a:endParaRPr>
          </a:p>
          <a:p>
            <a:pPr indent="0" lvl="0" marL="0" rtl="0" algn="l">
              <a:spcBef>
                <a:spcPts val="0"/>
              </a:spcBef>
              <a:spcAft>
                <a:spcPts val="0"/>
              </a:spcAft>
              <a:buNone/>
            </a:pPr>
            <a:r>
              <a:rPr lang="fr" sz="800">
                <a:solidFill>
                  <a:srgbClr val="FCC354"/>
                </a:solidFill>
                <a:latin typeface="Montserrat"/>
                <a:ea typeface="Montserrat"/>
                <a:cs typeface="Montserrat"/>
                <a:sym typeface="Montserrat"/>
              </a:rPr>
              <a:t>Global Head of AI</a:t>
            </a:r>
            <a:r>
              <a:rPr lang="fr" sz="800">
                <a:solidFill>
                  <a:srgbClr val="FCC354"/>
                </a:solidFill>
                <a:latin typeface="Montserrat"/>
                <a:ea typeface="Montserrat"/>
                <a:cs typeface="Montserrat"/>
                <a:sym typeface="Montserrat"/>
              </a:rPr>
              <a:t>.</a:t>
            </a:r>
            <a:endParaRPr b="1" sz="800">
              <a:solidFill>
                <a:srgbClr val="F4C453"/>
              </a:solidFill>
              <a:latin typeface="Montserrat"/>
              <a:ea typeface="Montserrat"/>
              <a:cs typeface="Montserrat"/>
              <a:sym typeface="Montserrat"/>
            </a:endParaRPr>
          </a:p>
        </p:txBody>
      </p:sp>
      <p:sp>
        <p:nvSpPr>
          <p:cNvPr id="4528" name="Google Shape;4528;p502"/>
          <p:cNvSpPr txBox="1"/>
          <p:nvPr/>
        </p:nvSpPr>
        <p:spPr>
          <a:xfrm>
            <a:off x="6472800" y="1248225"/>
            <a:ext cx="2607600" cy="1222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000">
                <a:solidFill>
                  <a:schemeClr val="lt1"/>
                </a:solidFill>
                <a:latin typeface="Montserrat ExtraBold"/>
                <a:ea typeface="Montserrat ExtraBold"/>
                <a:cs typeface="Montserrat ExtraBold"/>
                <a:sym typeface="Montserrat ExtraBold"/>
              </a:rPr>
              <a:t>Maîtriser</a:t>
            </a:r>
            <a:r>
              <a:rPr lang="fr" sz="1000">
                <a:solidFill>
                  <a:schemeClr val="lt1"/>
                </a:solidFill>
                <a:latin typeface="Montserrat ExtraBold"/>
                <a:ea typeface="Montserrat ExtraBold"/>
                <a:cs typeface="Montserrat ExtraBold"/>
                <a:sym typeface="Montserrat ExtraBold"/>
              </a:rPr>
              <a:t> les 3 dimensions clés du </a:t>
            </a:r>
            <a:r>
              <a:rPr lang="fr" sz="1000">
                <a:solidFill>
                  <a:schemeClr val="lt1"/>
                </a:solidFill>
                <a:latin typeface="Montserrat ExtraBold"/>
                <a:ea typeface="Montserrat ExtraBold"/>
                <a:cs typeface="Montserrat ExtraBold"/>
                <a:sym typeface="Montserrat ExtraBold"/>
              </a:rPr>
              <a:t>succès</a:t>
            </a:r>
            <a:r>
              <a:rPr lang="fr" sz="1000">
                <a:solidFill>
                  <a:schemeClr val="lt1"/>
                </a:solidFill>
                <a:latin typeface="Montserrat ExtraBold"/>
                <a:ea typeface="Montserrat ExtraBold"/>
                <a:cs typeface="Montserrat ExtraBold"/>
                <a:sym typeface="Montserrat ExtraBold"/>
              </a:rPr>
              <a:t> d’un projet IA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Maîtriser l’acquisition des données compatibles avec les modèles</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Proposer des </a:t>
            </a:r>
            <a:r>
              <a:rPr lang="fr" sz="800">
                <a:solidFill>
                  <a:schemeClr val="lt1"/>
                </a:solidFill>
                <a:latin typeface="Montserrat"/>
                <a:ea typeface="Montserrat"/>
                <a:cs typeface="Montserrat"/>
                <a:sym typeface="Montserrat"/>
              </a:rPr>
              <a:t>modèles</a:t>
            </a:r>
            <a:r>
              <a:rPr lang="fr" sz="800">
                <a:solidFill>
                  <a:schemeClr val="lt1"/>
                </a:solidFill>
                <a:latin typeface="Montserrat"/>
                <a:ea typeface="Montserrat"/>
                <a:cs typeface="Montserrat"/>
                <a:sym typeface="Montserrat"/>
              </a:rPr>
              <a:t> hybrides et personnalisés en adoptant les nouvelles approches : GANs, Reinforcement Learning…</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Servir les modèles en production selon une approche scalable et paramétrable</a:t>
            </a:r>
            <a:endParaRPr sz="800">
              <a:solidFill>
                <a:schemeClr val="lt1"/>
              </a:solidFill>
              <a:latin typeface="Montserrat"/>
              <a:ea typeface="Montserrat"/>
              <a:cs typeface="Montserrat"/>
              <a:sym typeface="Montserrat"/>
            </a:endParaRPr>
          </a:p>
        </p:txBody>
      </p:sp>
      <p:sp>
        <p:nvSpPr>
          <p:cNvPr id="4529" name="Google Shape;4529;p502"/>
          <p:cNvSpPr txBox="1"/>
          <p:nvPr/>
        </p:nvSpPr>
        <p:spPr>
          <a:xfrm>
            <a:off x="5867875" y="2569763"/>
            <a:ext cx="3212400" cy="8511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Travailler selon le CRISP-AI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Oublier les pocs sur les cas d’usage et les modèles classiques</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Auditer les modèles automatiquement avec du ML pour gérer la dérive des modèles efficacement.</a:t>
            </a:r>
            <a:endParaRPr sz="1000">
              <a:solidFill>
                <a:schemeClr val="lt1"/>
              </a:solidFill>
              <a:latin typeface="Montserrat ExtraBold"/>
              <a:ea typeface="Montserrat ExtraBold"/>
              <a:cs typeface="Montserrat ExtraBold"/>
              <a:sym typeface="Montserrat ExtraBold"/>
            </a:endParaRPr>
          </a:p>
        </p:txBody>
      </p:sp>
      <p:sp>
        <p:nvSpPr>
          <p:cNvPr id="4530" name="Google Shape;4530;p502"/>
          <p:cNvSpPr txBox="1"/>
          <p:nvPr/>
        </p:nvSpPr>
        <p:spPr>
          <a:xfrm>
            <a:off x="5867875" y="3443600"/>
            <a:ext cx="2750100" cy="8511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Ne jamais oublier la problématique du Trust</a:t>
            </a:r>
            <a:r>
              <a:rPr lang="fr" sz="1000">
                <a:solidFill>
                  <a:schemeClr val="lt1"/>
                </a:solidFill>
                <a:latin typeface="Montserrat ExtraBold"/>
                <a:ea typeface="Montserrat ExtraBold"/>
                <a:cs typeface="Montserrat ExtraBold"/>
                <a:sym typeface="Montserrat ExtraBold"/>
              </a:rPr>
              <a:t>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Une IA pas de confiance ne passe jamais en production </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Améliorer l’intelligibilité grâce aux règles logiques</a:t>
            </a:r>
            <a:endParaRPr sz="8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000">
              <a:solidFill>
                <a:schemeClr val="lt1"/>
              </a:solidFill>
              <a:latin typeface="Montserrat ExtraBold"/>
              <a:ea typeface="Montserrat ExtraBold"/>
              <a:cs typeface="Montserrat ExtraBold"/>
              <a:sym typeface="Montserrat ExtraBold"/>
            </a:endParaRPr>
          </a:p>
        </p:txBody>
      </p:sp>
      <p:sp>
        <p:nvSpPr>
          <p:cNvPr id="4531" name="Google Shape;4531;p502"/>
          <p:cNvSpPr txBox="1"/>
          <p:nvPr>
            <p:ph type="title"/>
          </p:nvPr>
        </p:nvSpPr>
        <p:spPr>
          <a:xfrm>
            <a:off x="6396600" y="766700"/>
            <a:ext cx="1911900" cy="250800"/>
          </a:xfrm>
          <a:prstGeom prst="rect">
            <a:avLst/>
          </a:prstGeom>
        </p:spPr>
        <p:txBody>
          <a:bodyPr anchorCtr="0" anchor="ctr"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200">
                <a:solidFill>
                  <a:srgbClr val="F4C453"/>
                </a:solidFill>
              </a:rPr>
              <a:t>Aymen</a:t>
            </a:r>
            <a:r>
              <a:rPr lang="fr" sz="1200">
                <a:solidFill>
                  <a:srgbClr val="F4C453"/>
                </a:solidFill>
              </a:rPr>
              <a:t> </a:t>
            </a:r>
            <a:r>
              <a:rPr lang="fr" sz="1200">
                <a:solidFill>
                  <a:srgbClr val="F4C453"/>
                </a:solidFill>
              </a:rPr>
              <a:t>dit</a:t>
            </a:r>
            <a:r>
              <a:rPr lang="fr" sz="1200">
                <a:solidFill>
                  <a:srgbClr val="F4C453"/>
                </a:solidFill>
              </a:rPr>
              <a:t> : </a:t>
            </a:r>
            <a:endParaRPr b="1" sz="1200">
              <a:solidFill>
                <a:srgbClr val="F4C453"/>
              </a:solidFill>
              <a:latin typeface="Montserrat"/>
              <a:ea typeface="Montserrat"/>
              <a:cs typeface="Montserrat"/>
              <a:sym typeface="Montserrat"/>
            </a:endParaRPr>
          </a:p>
        </p:txBody>
      </p:sp>
      <p:pic>
        <p:nvPicPr>
          <p:cNvPr id="4532" name="Google Shape;4532;p502"/>
          <p:cNvPicPr preferRelativeResize="0"/>
          <p:nvPr/>
        </p:nvPicPr>
        <p:blipFill rotWithShape="1">
          <a:blip r:embed="rId5">
            <a:alphaModFix/>
          </a:blip>
          <a:srcRect b="0" l="0" r="0" t="0"/>
          <a:stretch/>
        </p:blipFill>
        <p:spPr>
          <a:xfrm>
            <a:off x="7731295" y="688650"/>
            <a:ext cx="348079" cy="406901"/>
          </a:xfrm>
          <a:prstGeom prst="rect">
            <a:avLst/>
          </a:prstGeom>
          <a:noFill/>
          <a:ln>
            <a:noFill/>
          </a:ln>
        </p:spPr>
      </p:pic>
      <p:sp>
        <p:nvSpPr>
          <p:cNvPr id="4533" name="Google Shape;4533;p502"/>
          <p:cNvSpPr txBox="1"/>
          <p:nvPr>
            <p:ph type="title"/>
          </p:nvPr>
        </p:nvSpPr>
        <p:spPr>
          <a:xfrm>
            <a:off x="5982900" y="264750"/>
            <a:ext cx="1824600" cy="4851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400">
                <a:solidFill>
                  <a:schemeClr val="lt1"/>
                </a:solidFill>
              </a:rPr>
              <a:t>Les conseils </a:t>
            </a:r>
            <a:endParaRPr sz="1400">
              <a:solidFill>
                <a:schemeClr val="lt1"/>
              </a:solidFill>
            </a:endParaRPr>
          </a:p>
          <a:p>
            <a:pPr indent="0" lvl="0" marL="0" rtl="0" algn="l">
              <a:spcBef>
                <a:spcPts val="0"/>
              </a:spcBef>
              <a:spcAft>
                <a:spcPts val="0"/>
              </a:spcAft>
              <a:buClr>
                <a:schemeClr val="dk1"/>
              </a:buClr>
              <a:buSzPts val="1100"/>
              <a:buFont typeface="Arial"/>
              <a:buNone/>
            </a:pPr>
            <a:r>
              <a:rPr lang="fr" sz="1400">
                <a:solidFill>
                  <a:schemeClr val="lt1"/>
                </a:solidFill>
              </a:rPr>
              <a:t>d’un expert.</a:t>
            </a:r>
            <a:endParaRPr b="1" sz="1400">
              <a:solidFill>
                <a:schemeClr val="lt1"/>
              </a:solidFill>
              <a:latin typeface="Montserrat"/>
              <a:ea typeface="Montserrat"/>
              <a:cs typeface="Montserrat"/>
              <a:sym typeface="Montserrat"/>
            </a:endParaRPr>
          </a:p>
        </p:txBody>
      </p:sp>
      <p:pic>
        <p:nvPicPr>
          <p:cNvPr id="4534" name="Google Shape;4534;p502"/>
          <p:cNvPicPr preferRelativeResize="0"/>
          <p:nvPr/>
        </p:nvPicPr>
        <p:blipFill rotWithShape="1">
          <a:blip r:embed="rId6">
            <a:alphaModFix/>
          </a:blip>
          <a:srcRect b="0" l="13396" r="13396" t="27425"/>
          <a:stretch/>
        </p:blipFill>
        <p:spPr>
          <a:xfrm>
            <a:off x="5381995" y="1175618"/>
            <a:ext cx="900000" cy="892200"/>
          </a:xfrm>
          <a:prstGeom prst="ellipse">
            <a:avLst/>
          </a:prstGeom>
          <a:noFill/>
          <a:ln>
            <a:noFill/>
          </a:ln>
        </p:spPr>
      </p:pic>
      <p:pic>
        <p:nvPicPr>
          <p:cNvPr id="4535" name="Google Shape;4535;p502"/>
          <p:cNvPicPr preferRelativeResize="0"/>
          <p:nvPr/>
        </p:nvPicPr>
        <p:blipFill rotWithShape="1">
          <a:blip r:embed="rId7">
            <a:alphaModFix/>
          </a:blip>
          <a:srcRect b="0" l="0" r="0" t="0"/>
          <a:stretch/>
        </p:blipFill>
        <p:spPr>
          <a:xfrm>
            <a:off x="748021" y="4081222"/>
            <a:ext cx="741600" cy="212867"/>
          </a:xfrm>
          <a:prstGeom prst="rect">
            <a:avLst/>
          </a:prstGeom>
          <a:noFill/>
          <a:ln>
            <a:noFill/>
          </a:ln>
        </p:spPr>
      </p:pic>
      <p:pic>
        <p:nvPicPr>
          <p:cNvPr id="4536" name="Google Shape;4536;p502"/>
          <p:cNvPicPr preferRelativeResize="0"/>
          <p:nvPr/>
        </p:nvPicPr>
        <p:blipFill rotWithShape="1">
          <a:blip r:embed="rId8">
            <a:alphaModFix/>
          </a:blip>
          <a:srcRect b="0" l="0" r="0" t="0"/>
          <a:stretch/>
        </p:blipFill>
        <p:spPr>
          <a:xfrm>
            <a:off x="1903420" y="4081453"/>
            <a:ext cx="579600" cy="318611"/>
          </a:xfrm>
          <a:prstGeom prst="rect">
            <a:avLst/>
          </a:prstGeom>
          <a:noFill/>
          <a:ln>
            <a:noFill/>
          </a:ln>
        </p:spPr>
      </p:pic>
      <p:pic>
        <p:nvPicPr>
          <p:cNvPr id="4537" name="Google Shape;4537;p502"/>
          <p:cNvPicPr preferRelativeResize="0"/>
          <p:nvPr/>
        </p:nvPicPr>
        <p:blipFill rotWithShape="1">
          <a:blip r:embed="rId9">
            <a:alphaModFix/>
          </a:blip>
          <a:srcRect b="27364" l="5067" r="81074" t="27687"/>
          <a:stretch/>
        </p:blipFill>
        <p:spPr>
          <a:xfrm>
            <a:off x="1539276" y="4047952"/>
            <a:ext cx="360000" cy="304000"/>
          </a:xfrm>
          <a:prstGeom prst="rect">
            <a:avLst/>
          </a:prstGeom>
          <a:noFill/>
          <a:ln>
            <a:noFill/>
          </a:ln>
        </p:spPr>
      </p:pic>
      <p:pic>
        <p:nvPicPr>
          <p:cNvPr id="4538" name="Google Shape;4538;p502"/>
          <p:cNvPicPr preferRelativeResize="0"/>
          <p:nvPr/>
        </p:nvPicPr>
        <p:blipFill>
          <a:blip r:embed="rId10">
            <a:alphaModFix/>
          </a:blip>
          <a:stretch>
            <a:fillRect/>
          </a:stretch>
        </p:blipFill>
        <p:spPr>
          <a:xfrm>
            <a:off x="3151308" y="4067393"/>
            <a:ext cx="295200" cy="282364"/>
          </a:xfrm>
          <a:prstGeom prst="rect">
            <a:avLst/>
          </a:prstGeom>
          <a:noFill/>
          <a:ln>
            <a:noFill/>
          </a:ln>
        </p:spPr>
      </p:pic>
      <p:pic>
        <p:nvPicPr>
          <p:cNvPr id="4539" name="Google Shape;4539;p502"/>
          <p:cNvPicPr preferRelativeResize="0"/>
          <p:nvPr/>
        </p:nvPicPr>
        <p:blipFill rotWithShape="1">
          <a:blip r:embed="rId11">
            <a:alphaModFix/>
          </a:blip>
          <a:srcRect b="11894" l="0" r="0" t="0"/>
          <a:stretch/>
        </p:blipFill>
        <p:spPr>
          <a:xfrm>
            <a:off x="3540550" y="4058543"/>
            <a:ext cx="295200" cy="317660"/>
          </a:xfrm>
          <a:prstGeom prst="rect">
            <a:avLst/>
          </a:prstGeom>
          <a:noFill/>
          <a:ln>
            <a:noFill/>
          </a:ln>
        </p:spPr>
      </p:pic>
      <p:pic>
        <p:nvPicPr>
          <p:cNvPr id="4540" name="Google Shape;4540;p502"/>
          <p:cNvPicPr preferRelativeResize="0"/>
          <p:nvPr/>
        </p:nvPicPr>
        <p:blipFill rotWithShape="1">
          <a:blip r:embed="rId12">
            <a:alphaModFix/>
          </a:blip>
          <a:srcRect b="0" l="0" r="78645" t="0"/>
          <a:stretch/>
        </p:blipFill>
        <p:spPr>
          <a:xfrm>
            <a:off x="3927513" y="4039018"/>
            <a:ext cx="259200" cy="297132"/>
          </a:xfrm>
          <a:prstGeom prst="rect">
            <a:avLst/>
          </a:prstGeom>
          <a:noFill/>
          <a:ln>
            <a:noFill/>
          </a:ln>
        </p:spPr>
      </p:pic>
      <p:pic>
        <p:nvPicPr>
          <p:cNvPr id="4541" name="Google Shape;4541;p502"/>
          <p:cNvPicPr preferRelativeResize="0"/>
          <p:nvPr/>
        </p:nvPicPr>
        <p:blipFill rotWithShape="1">
          <a:blip r:embed="rId13">
            <a:alphaModFix/>
          </a:blip>
          <a:srcRect b="0" l="0" r="57707" t="0"/>
          <a:stretch/>
        </p:blipFill>
        <p:spPr>
          <a:xfrm>
            <a:off x="2498744" y="4033118"/>
            <a:ext cx="554400" cy="311005"/>
          </a:xfrm>
          <a:prstGeom prst="rect">
            <a:avLst/>
          </a:prstGeom>
          <a:noFill/>
          <a:ln>
            <a:noFill/>
          </a:ln>
        </p:spPr>
      </p:pic>
      <p:pic>
        <p:nvPicPr>
          <p:cNvPr id="4542" name="Google Shape;4542;p502"/>
          <p:cNvPicPr preferRelativeResize="0"/>
          <p:nvPr/>
        </p:nvPicPr>
        <p:blipFill>
          <a:blip r:embed="rId14">
            <a:alphaModFix/>
          </a:blip>
          <a:stretch>
            <a:fillRect/>
          </a:stretch>
        </p:blipFill>
        <p:spPr>
          <a:xfrm>
            <a:off x="1329058" y="4322947"/>
            <a:ext cx="759600" cy="631110"/>
          </a:xfrm>
          <a:prstGeom prst="rect">
            <a:avLst/>
          </a:prstGeom>
          <a:noFill/>
          <a:ln>
            <a:noFill/>
          </a:ln>
        </p:spPr>
      </p:pic>
      <p:pic>
        <p:nvPicPr>
          <p:cNvPr id="4543" name="Google Shape;4543;p502"/>
          <p:cNvPicPr preferRelativeResize="0"/>
          <p:nvPr/>
        </p:nvPicPr>
        <p:blipFill>
          <a:blip r:embed="rId15">
            <a:alphaModFix/>
          </a:blip>
          <a:stretch>
            <a:fillRect/>
          </a:stretch>
        </p:blipFill>
        <p:spPr>
          <a:xfrm>
            <a:off x="4265559" y="3982875"/>
            <a:ext cx="421200" cy="421200"/>
          </a:xfrm>
          <a:prstGeom prst="rect">
            <a:avLst/>
          </a:prstGeom>
          <a:noFill/>
          <a:ln>
            <a:noFill/>
          </a:ln>
        </p:spPr>
      </p:pic>
      <p:pic>
        <p:nvPicPr>
          <p:cNvPr id="4544" name="Google Shape;4544;p502"/>
          <p:cNvPicPr preferRelativeResize="0"/>
          <p:nvPr/>
        </p:nvPicPr>
        <p:blipFill>
          <a:blip r:embed="rId16">
            <a:alphaModFix/>
          </a:blip>
          <a:stretch>
            <a:fillRect/>
          </a:stretch>
        </p:blipFill>
        <p:spPr>
          <a:xfrm>
            <a:off x="748015" y="4560871"/>
            <a:ext cx="540000" cy="185143"/>
          </a:xfrm>
          <a:prstGeom prst="rect">
            <a:avLst/>
          </a:prstGeom>
          <a:noFill/>
          <a:ln>
            <a:noFill/>
          </a:ln>
        </p:spPr>
      </p:pic>
      <p:pic>
        <p:nvPicPr>
          <p:cNvPr id="4545" name="Google Shape;4545;p502"/>
          <p:cNvPicPr preferRelativeResize="0"/>
          <p:nvPr/>
        </p:nvPicPr>
        <p:blipFill>
          <a:blip r:embed="rId17">
            <a:alphaModFix/>
          </a:blip>
          <a:stretch>
            <a:fillRect/>
          </a:stretch>
        </p:blipFill>
        <p:spPr>
          <a:xfrm>
            <a:off x="2124965" y="4438043"/>
            <a:ext cx="370800" cy="426585"/>
          </a:xfrm>
          <a:prstGeom prst="rect">
            <a:avLst/>
          </a:prstGeom>
          <a:noFill/>
          <a:ln>
            <a:noFill/>
          </a:ln>
        </p:spPr>
      </p:pic>
      <p:pic>
        <p:nvPicPr>
          <p:cNvPr id="4546" name="Google Shape;4546;p502"/>
          <p:cNvPicPr preferRelativeResize="0"/>
          <p:nvPr/>
        </p:nvPicPr>
        <p:blipFill rotWithShape="1">
          <a:blip r:embed="rId18">
            <a:alphaModFix/>
          </a:blip>
          <a:srcRect b="0" l="6075" r="11483" t="0"/>
          <a:stretch/>
        </p:blipFill>
        <p:spPr>
          <a:xfrm>
            <a:off x="5382000" y="1166025"/>
            <a:ext cx="939000" cy="9114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pic>
        <p:nvPicPr>
          <p:cNvPr id="4552" name="Google Shape;4552;p503"/>
          <p:cNvPicPr preferRelativeResize="0"/>
          <p:nvPr/>
        </p:nvPicPr>
        <p:blipFill rotWithShape="1">
          <a:blip r:embed="rId3">
            <a:alphaModFix/>
          </a:blip>
          <a:srcRect b="15662" l="0" r="0" t="14786"/>
          <a:stretch/>
        </p:blipFill>
        <p:spPr>
          <a:xfrm>
            <a:off x="3035900" y="3286336"/>
            <a:ext cx="3102977" cy="1391198"/>
          </a:xfrm>
          <a:prstGeom prst="rect">
            <a:avLst/>
          </a:prstGeom>
          <a:noFill/>
          <a:ln>
            <a:noFill/>
          </a:ln>
        </p:spPr>
      </p:pic>
      <p:pic>
        <p:nvPicPr>
          <p:cNvPr id="4553" name="Google Shape;4553;p503"/>
          <p:cNvPicPr preferRelativeResize="0"/>
          <p:nvPr/>
        </p:nvPicPr>
        <p:blipFill rotWithShape="1">
          <a:blip r:embed="rId4">
            <a:alphaModFix/>
          </a:blip>
          <a:srcRect b="16436" l="0" r="0" t="22142"/>
          <a:stretch/>
        </p:blipFill>
        <p:spPr>
          <a:xfrm>
            <a:off x="6138875" y="3286336"/>
            <a:ext cx="3005125" cy="1391203"/>
          </a:xfrm>
          <a:prstGeom prst="rect">
            <a:avLst/>
          </a:prstGeom>
          <a:noFill/>
          <a:ln>
            <a:noFill/>
          </a:ln>
        </p:spPr>
      </p:pic>
      <p:pic>
        <p:nvPicPr>
          <p:cNvPr id="4554" name="Google Shape;4554;p503"/>
          <p:cNvPicPr preferRelativeResize="0"/>
          <p:nvPr/>
        </p:nvPicPr>
        <p:blipFill>
          <a:blip r:embed="rId5">
            <a:alphaModFix amt="37000"/>
          </a:blip>
          <a:stretch>
            <a:fillRect/>
          </a:stretch>
        </p:blipFill>
        <p:spPr>
          <a:xfrm>
            <a:off x="6138875" y="3286336"/>
            <a:ext cx="3005125" cy="1391200"/>
          </a:xfrm>
          <a:prstGeom prst="rect">
            <a:avLst/>
          </a:prstGeom>
          <a:noFill/>
          <a:ln>
            <a:noFill/>
          </a:ln>
        </p:spPr>
      </p:pic>
      <p:pic>
        <p:nvPicPr>
          <p:cNvPr id="4555" name="Google Shape;4555;p503"/>
          <p:cNvPicPr preferRelativeResize="0"/>
          <p:nvPr/>
        </p:nvPicPr>
        <p:blipFill rotWithShape="1">
          <a:blip r:embed="rId6">
            <a:alphaModFix/>
          </a:blip>
          <a:srcRect b="39061" l="11824" r="0" t="0"/>
          <a:stretch/>
        </p:blipFill>
        <p:spPr>
          <a:xfrm>
            <a:off x="0" y="3286336"/>
            <a:ext cx="3035902" cy="1391201"/>
          </a:xfrm>
          <a:prstGeom prst="rect">
            <a:avLst/>
          </a:prstGeom>
          <a:noFill/>
          <a:ln>
            <a:noFill/>
          </a:ln>
        </p:spPr>
      </p:pic>
      <p:pic>
        <p:nvPicPr>
          <p:cNvPr id="4556" name="Google Shape;4556;p503"/>
          <p:cNvPicPr preferRelativeResize="0"/>
          <p:nvPr/>
        </p:nvPicPr>
        <p:blipFill>
          <a:blip r:embed="rId5">
            <a:alphaModFix amt="37000"/>
          </a:blip>
          <a:stretch>
            <a:fillRect/>
          </a:stretch>
        </p:blipFill>
        <p:spPr>
          <a:xfrm>
            <a:off x="0" y="3286325"/>
            <a:ext cx="3035900" cy="1391200"/>
          </a:xfrm>
          <a:prstGeom prst="rect">
            <a:avLst/>
          </a:prstGeom>
          <a:noFill/>
          <a:ln>
            <a:noFill/>
          </a:ln>
        </p:spPr>
      </p:pic>
      <p:pic>
        <p:nvPicPr>
          <p:cNvPr id="4557" name="Google Shape;4557;p503"/>
          <p:cNvPicPr preferRelativeResize="0"/>
          <p:nvPr/>
        </p:nvPicPr>
        <p:blipFill>
          <a:blip r:embed="rId5">
            <a:alphaModFix amt="37000"/>
          </a:blip>
          <a:stretch>
            <a:fillRect/>
          </a:stretch>
        </p:blipFill>
        <p:spPr>
          <a:xfrm>
            <a:off x="3035900" y="3286336"/>
            <a:ext cx="3102975" cy="1391200"/>
          </a:xfrm>
          <a:prstGeom prst="rect">
            <a:avLst/>
          </a:prstGeom>
          <a:noFill/>
          <a:ln>
            <a:noFill/>
          </a:ln>
        </p:spPr>
      </p:pic>
      <p:sp>
        <p:nvSpPr>
          <p:cNvPr id="4558" name="Google Shape;4558;p503"/>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559" name="Google Shape;4559;p503"/>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pic>
        <p:nvPicPr>
          <p:cNvPr id="4560" name="Google Shape;4560;p503"/>
          <p:cNvPicPr preferRelativeResize="0"/>
          <p:nvPr/>
        </p:nvPicPr>
        <p:blipFill rotWithShape="1">
          <a:blip r:embed="rId7">
            <a:alphaModFix/>
          </a:blip>
          <a:srcRect b="7646" l="0" r="0" t="0"/>
          <a:stretch/>
        </p:blipFill>
        <p:spPr>
          <a:xfrm>
            <a:off x="-244125" y="567075"/>
            <a:ext cx="3535975" cy="4608600"/>
          </a:xfrm>
          <a:prstGeom prst="rect">
            <a:avLst/>
          </a:prstGeom>
          <a:noFill/>
          <a:ln>
            <a:noFill/>
          </a:ln>
        </p:spPr>
      </p:pic>
      <p:pic>
        <p:nvPicPr>
          <p:cNvPr id="4561" name="Google Shape;4561;p503"/>
          <p:cNvPicPr preferRelativeResize="0"/>
          <p:nvPr/>
        </p:nvPicPr>
        <p:blipFill>
          <a:blip r:embed="rId8">
            <a:alphaModFix/>
          </a:blip>
          <a:stretch>
            <a:fillRect/>
          </a:stretch>
        </p:blipFill>
        <p:spPr>
          <a:xfrm>
            <a:off x="5929050" y="571175"/>
            <a:ext cx="3447500" cy="4985924"/>
          </a:xfrm>
          <a:prstGeom prst="rect">
            <a:avLst/>
          </a:prstGeom>
          <a:noFill/>
          <a:ln>
            <a:noFill/>
          </a:ln>
        </p:spPr>
      </p:pic>
      <p:sp>
        <p:nvSpPr>
          <p:cNvPr id="4562" name="Google Shape;4562;p503"/>
          <p:cNvSpPr/>
          <p:nvPr/>
        </p:nvSpPr>
        <p:spPr>
          <a:xfrm>
            <a:off x="312954"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Solution Devoteam.</a:t>
            </a:r>
            <a:endParaRPr b="1" sz="900">
              <a:solidFill>
                <a:schemeClr val="dk2"/>
              </a:solidFill>
              <a:latin typeface="Montserrat"/>
              <a:ea typeface="Montserrat"/>
              <a:cs typeface="Montserrat"/>
              <a:sym typeface="Montserrat"/>
            </a:endParaRPr>
          </a:p>
        </p:txBody>
      </p:sp>
      <p:sp>
        <p:nvSpPr>
          <p:cNvPr id="4563" name="Google Shape;4563;p503"/>
          <p:cNvSpPr/>
          <p:nvPr/>
        </p:nvSpPr>
        <p:spPr>
          <a:xfrm>
            <a:off x="319700" y="1174475"/>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Objectif.</a:t>
            </a:r>
            <a:endParaRPr b="1" sz="900">
              <a:solidFill>
                <a:schemeClr val="dk2"/>
              </a:solidFill>
              <a:latin typeface="Montserrat"/>
              <a:ea typeface="Montserrat"/>
              <a:cs typeface="Montserrat"/>
              <a:sym typeface="Montserrat"/>
            </a:endParaRPr>
          </a:p>
        </p:txBody>
      </p:sp>
      <p:sp>
        <p:nvSpPr>
          <p:cNvPr id="4564" name="Google Shape;4564;p503"/>
          <p:cNvSpPr/>
          <p:nvPr/>
        </p:nvSpPr>
        <p:spPr>
          <a:xfrm>
            <a:off x="6278285" y="1174479"/>
            <a:ext cx="2865600" cy="18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000"/>
              <a:buFont typeface="Arial"/>
              <a:buNone/>
            </a:pPr>
            <a:r>
              <a:rPr b="1" lang="fr" sz="900">
                <a:solidFill>
                  <a:schemeClr val="dk2"/>
                </a:solidFill>
                <a:latin typeface="Montserrat"/>
                <a:ea typeface="Montserrat"/>
                <a:cs typeface="Montserrat"/>
                <a:sym typeface="Montserrat"/>
              </a:rPr>
              <a:t>Objectifs.</a:t>
            </a:r>
            <a:endParaRPr b="1" sz="900">
              <a:solidFill>
                <a:schemeClr val="dk2"/>
              </a:solidFill>
              <a:latin typeface="Montserrat"/>
              <a:ea typeface="Montserrat"/>
              <a:cs typeface="Montserrat"/>
              <a:sym typeface="Montserrat"/>
            </a:endParaRPr>
          </a:p>
        </p:txBody>
      </p:sp>
      <p:sp>
        <p:nvSpPr>
          <p:cNvPr id="4565" name="Google Shape;4565;p503"/>
          <p:cNvSpPr/>
          <p:nvPr/>
        </p:nvSpPr>
        <p:spPr>
          <a:xfrm>
            <a:off x="6278285"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Solution Devoteam.</a:t>
            </a:r>
            <a:endParaRPr b="1" sz="900">
              <a:solidFill>
                <a:schemeClr val="dk2"/>
              </a:solidFill>
              <a:latin typeface="Montserrat"/>
              <a:ea typeface="Montserrat"/>
              <a:cs typeface="Montserrat"/>
              <a:sym typeface="Montserrat"/>
            </a:endParaRPr>
          </a:p>
        </p:txBody>
      </p:sp>
      <p:sp>
        <p:nvSpPr>
          <p:cNvPr id="4566" name="Google Shape;4566;p503"/>
          <p:cNvSpPr txBox="1"/>
          <p:nvPr/>
        </p:nvSpPr>
        <p:spPr>
          <a:xfrm>
            <a:off x="312300" y="1431500"/>
            <a:ext cx="22236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Prédire le risque lié aux allergies environnementales et évaluer les </a:t>
            </a:r>
            <a:r>
              <a:rPr lang="fr" sz="800">
                <a:solidFill>
                  <a:schemeClr val="dk2"/>
                </a:solidFill>
                <a:latin typeface="Montserrat"/>
                <a:ea typeface="Montserrat"/>
                <a:cs typeface="Montserrat"/>
                <a:sym typeface="Montserrat"/>
              </a:rPr>
              <a:t>symptômes allergiques.</a:t>
            </a:r>
            <a:r>
              <a:rPr lang="fr" sz="800">
                <a:solidFill>
                  <a:schemeClr val="dk2"/>
                </a:solidFill>
                <a:latin typeface="Montserrat"/>
                <a:ea typeface="Montserrat"/>
                <a:cs typeface="Montserrat"/>
                <a:sym typeface="Montserrat"/>
              </a:rPr>
              <a:t>.</a:t>
            </a:r>
            <a:endParaRPr b="1" sz="800">
              <a:solidFill>
                <a:srgbClr val="0000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rgbClr val="0000FF"/>
              </a:solidFill>
              <a:latin typeface="Montserrat"/>
              <a:ea typeface="Montserrat"/>
              <a:cs typeface="Montserrat"/>
              <a:sym typeface="Montserrat"/>
            </a:endParaRPr>
          </a:p>
        </p:txBody>
      </p:sp>
      <p:sp>
        <p:nvSpPr>
          <p:cNvPr id="4567" name="Google Shape;4567;p503"/>
          <p:cNvSpPr txBox="1"/>
          <p:nvPr/>
        </p:nvSpPr>
        <p:spPr>
          <a:xfrm>
            <a:off x="312300" y="2526150"/>
            <a:ext cx="24219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2"/>
              </a:buClr>
              <a:buSzPts val="1100"/>
              <a:buFont typeface="Arial"/>
              <a:buNone/>
            </a:pPr>
            <a:r>
              <a:rPr lang="fr" sz="800">
                <a:solidFill>
                  <a:schemeClr val="dk2"/>
                </a:solidFill>
                <a:latin typeface="Montserrat"/>
                <a:ea typeface="Montserrat"/>
                <a:cs typeface="Montserrat"/>
                <a:sym typeface="Montserrat"/>
              </a:rPr>
              <a:t>Collecter les données et concevoir une approche selon la méthodologie CRISP pour </a:t>
            </a:r>
            <a:r>
              <a:rPr lang="fr" sz="800">
                <a:solidFill>
                  <a:schemeClr val="dk2"/>
                </a:solidFill>
                <a:latin typeface="Montserrat"/>
                <a:ea typeface="Montserrat"/>
                <a:cs typeface="Montserrat"/>
                <a:sym typeface="Montserrat"/>
              </a:rPr>
              <a:t>entraîner</a:t>
            </a:r>
            <a:r>
              <a:rPr lang="fr" sz="800">
                <a:solidFill>
                  <a:schemeClr val="dk2"/>
                </a:solidFill>
                <a:latin typeface="Montserrat"/>
                <a:ea typeface="Montserrat"/>
                <a:cs typeface="Montserrat"/>
                <a:sym typeface="Montserrat"/>
              </a:rPr>
              <a:t> des modèles sur mesure hybride</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2"/>
              </a:solidFill>
              <a:latin typeface="Montserrat"/>
              <a:ea typeface="Montserrat"/>
              <a:cs typeface="Montserrat"/>
              <a:sym typeface="Montserrat"/>
            </a:endParaRPr>
          </a:p>
        </p:txBody>
      </p:sp>
      <p:sp>
        <p:nvSpPr>
          <p:cNvPr id="4568" name="Google Shape;4568;p503"/>
          <p:cNvSpPr txBox="1"/>
          <p:nvPr/>
        </p:nvSpPr>
        <p:spPr>
          <a:xfrm>
            <a:off x="6292350" y="1431500"/>
            <a:ext cx="22971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Design a fully automated intelligent store assisted by computer vision like amazon go</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rgbClr val="0000FF"/>
              </a:solidFill>
              <a:latin typeface="Montserrat"/>
              <a:ea typeface="Montserrat"/>
              <a:cs typeface="Montserrat"/>
              <a:sym typeface="Montserrat"/>
            </a:endParaRPr>
          </a:p>
        </p:txBody>
      </p:sp>
      <p:sp>
        <p:nvSpPr>
          <p:cNvPr id="4569" name="Google Shape;4569;p503"/>
          <p:cNvSpPr txBox="1"/>
          <p:nvPr/>
        </p:nvSpPr>
        <p:spPr>
          <a:xfrm>
            <a:off x="6284950" y="2450125"/>
            <a:ext cx="25296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56555A"/>
              </a:buClr>
              <a:buSzPts val="1100"/>
              <a:buFont typeface="Arial"/>
              <a:buNone/>
            </a:pPr>
            <a:r>
              <a:rPr lang="fr" sz="800">
                <a:solidFill>
                  <a:schemeClr val="dk2"/>
                </a:solidFill>
                <a:latin typeface="Montserrat"/>
                <a:ea typeface="Montserrat"/>
                <a:cs typeface="Montserrat"/>
                <a:sym typeface="Montserrat"/>
              </a:rPr>
              <a:t>détails</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2"/>
              </a:solidFill>
              <a:latin typeface="Montserrat"/>
              <a:ea typeface="Montserrat"/>
              <a:cs typeface="Montserrat"/>
              <a:sym typeface="Montserrat"/>
            </a:endParaRPr>
          </a:p>
        </p:txBody>
      </p:sp>
      <p:sp>
        <p:nvSpPr>
          <p:cNvPr id="4570" name="Google Shape;4570;p503"/>
          <p:cNvSpPr/>
          <p:nvPr/>
        </p:nvSpPr>
        <p:spPr>
          <a:xfrm>
            <a:off x="199300" y="3700650"/>
            <a:ext cx="2529600" cy="98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a:solidFill>
                  <a:srgbClr val="FFFFFF"/>
                </a:solidFill>
                <a:latin typeface="Montserrat"/>
                <a:ea typeface="Montserrat"/>
                <a:cs typeface="Montserrat"/>
                <a:sym typeface="Montserrat"/>
              </a:rPr>
              <a:t>Un smart assistant MYA My Allergy </a:t>
            </a:r>
            <a:endParaRPr b="1">
              <a:solidFill>
                <a:srgbClr val="FFFFFF"/>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a:solidFill>
                <a:srgbClr val="FFFFFF"/>
              </a:solidFill>
              <a:latin typeface="Montserrat"/>
              <a:ea typeface="Montserrat"/>
              <a:cs typeface="Montserrat"/>
              <a:sym typeface="Montserrat"/>
            </a:endParaRPr>
          </a:p>
        </p:txBody>
      </p:sp>
      <p:sp>
        <p:nvSpPr>
          <p:cNvPr id="4571" name="Google Shape;4571;p503"/>
          <p:cNvSpPr/>
          <p:nvPr/>
        </p:nvSpPr>
        <p:spPr>
          <a:xfrm>
            <a:off x="6302500" y="3689549"/>
            <a:ext cx="2494500" cy="81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a:solidFill>
                  <a:srgbClr val="FFFFFF"/>
                </a:solidFill>
                <a:latin typeface="Montserrat"/>
                <a:ea typeface="Montserrat"/>
                <a:cs typeface="Montserrat"/>
                <a:sym typeface="Montserrat"/>
              </a:rPr>
              <a:t>Résultats</a:t>
            </a:r>
            <a:endParaRPr>
              <a:solidFill>
                <a:srgbClr val="FFFFFF"/>
              </a:solidFill>
            </a:endParaRPr>
          </a:p>
          <a:p>
            <a:pPr indent="0" lvl="0" marL="0" marR="0" rtl="0" algn="ctr">
              <a:lnSpc>
                <a:spcPct val="115000"/>
              </a:lnSpc>
              <a:spcBef>
                <a:spcPts val="0"/>
              </a:spcBef>
              <a:spcAft>
                <a:spcPts val="0"/>
              </a:spcAft>
              <a:buClr>
                <a:schemeClr val="dk1"/>
              </a:buClr>
              <a:buSzPts val="1100"/>
              <a:buFont typeface="Arial"/>
              <a:buNone/>
            </a:pPr>
            <a:r>
              <a:t/>
            </a:r>
            <a:endParaRPr b="1">
              <a:solidFill>
                <a:srgbClr val="FFFFFF"/>
              </a:solidFill>
              <a:latin typeface="Montserrat"/>
              <a:ea typeface="Montserrat"/>
              <a:cs typeface="Montserrat"/>
              <a:sym typeface="Montserrat"/>
            </a:endParaRPr>
          </a:p>
        </p:txBody>
      </p:sp>
      <p:cxnSp>
        <p:nvCxnSpPr>
          <p:cNvPr id="4572" name="Google Shape;4572;p503"/>
          <p:cNvCxnSpPr/>
          <p:nvPr/>
        </p:nvCxnSpPr>
        <p:spPr>
          <a:xfrm>
            <a:off x="7253806" y="4808550"/>
            <a:ext cx="2700" cy="149700"/>
          </a:xfrm>
          <a:prstGeom prst="straightConnector1">
            <a:avLst/>
          </a:prstGeom>
          <a:noFill/>
          <a:ln cap="flat" cmpd="sng" w="9525">
            <a:solidFill>
              <a:srgbClr val="434343"/>
            </a:solidFill>
            <a:prstDash val="solid"/>
            <a:round/>
            <a:headEnd len="med" w="med" type="none"/>
            <a:tailEnd len="med" w="med" type="none"/>
          </a:ln>
        </p:spPr>
      </p:cxnSp>
      <p:pic>
        <p:nvPicPr>
          <p:cNvPr id="4573" name="Google Shape;4573;p503"/>
          <p:cNvPicPr preferRelativeResize="0"/>
          <p:nvPr/>
        </p:nvPicPr>
        <p:blipFill>
          <a:blip r:embed="rId9">
            <a:alphaModFix/>
          </a:blip>
          <a:stretch>
            <a:fillRect/>
          </a:stretch>
        </p:blipFill>
        <p:spPr>
          <a:xfrm>
            <a:off x="6939234" y="4768800"/>
            <a:ext cx="229200" cy="229200"/>
          </a:xfrm>
          <a:prstGeom prst="flowChartConnector">
            <a:avLst/>
          </a:prstGeom>
          <a:noFill/>
          <a:ln>
            <a:noFill/>
          </a:ln>
        </p:spPr>
      </p:pic>
      <p:pic>
        <p:nvPicPr>
          <p:cNvPr id="4574" name="Google Shape;4574;p503"/>
          <p:cNvPicPr preferRelativeResize="0"/>
          <p:nvPr/>
        </p:nvPicPr>
        <p:blipFill>
          <a:blip r:embed="rId10">
            <a:alphaModFix/>
          </a:blip>
          <a:stretch>
            <a:fillRect/>
          </a:stretch>
        </p:blipFill>
        <p:spPr>
          <a:xfrm>
            <a:off x="2848250" y="571175"/>
            <a:ext cx="3509024" cy="4985924"/>
          </a:xfrm>
          <a:prstGeom prst="rect">
            <a:avLst/>
          </a:prstGeom>
          <a:noFill/>
          <a:ln>
            <a:noFill/>
          </a:ln>
        </p:spPr>
      </p:pic>
      <p:sp>
        <p:nvSpPr>
          <p:cNvPr id="4575" name="Google Shape;4575;p503"/>
          <p:cNvSpPr/>
          <p:nvPr/>
        </p:nvSpPr>
        <p:spPr>
          <a:xfrm>
            <a:off x="3265350" y="3703800"/>
            <a:ext cx="2613300" cy="78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a:solidFill>
                  <a:srgbClr val="FFFFFF"/>
                </a:solidFill>
                <a:latin typeface="Montserrat"/>
                <a:ea typeface="Montserrat"/>
                <a:cs typeface="Montserrat"/>
                <a:sym typeface="Montserrat"/>
              </a:rPr>
              <a:t>Résultats.</a:t>
            </a:r>
            <a:endParaRPr b="1">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a:solidFill>
                <a:srgbClr val="FFFFFF"/>
              </a:solidFill>
              <a:latin typeface="Montserrat"/>
              <a:ea typeface="Montserrat"/>
              <a:cs typeface="Montserrat"/>
              <a:sym typeface="Montserrat"/>
            </a:endParaRPr>
          </a:p>
        </p:txBody>
      </p:sp>
      <p:cxnSp>
        <p:nvCxnSpPr>
          <p:cNvPr id="4576" name="Google Shape;4576;p503"/>
          <p:cNvCxnSpPr/>
          <p:nvPr/>
        </p:nvCxnSpPr>
        <p:spPr>
          <a:xfrm>
            <a:off x="4266281" y="4808550"/>
            <a:ext cx="2700" cy="149700"/>
          </a:xfrm>
          <a:prstGeom prst="straightConnector1">
            <a:avLst/>
          </a:prstGeom>
          <a:noFill/>
          <a:ln cap="flat" cmpd="sng" w="9525">
            <a:solidFill>
              <a:srgbClr val="434343"/>
            </a:solidFill>
            <a:prstDash val="solid"/>
            <a:round/>
            <a:headEnd len="med" w="med" type="none"/>
            <a:tailEnd len="med" w="med" type="none"/>
          </a:ln>
        </p:spPr>
      </p:cxnSp>
      <p:sp>
        <p:nvSpPr>
          <p:cNvPr id="4577" name="Google Shape;4577;p503"/>
          <p:cNvSpPr/>
          <p:nvPr/>
        </p:nvSpPr>
        <p:spPr>
          <a:xfrm>
            <a:off x="3249325" y="1174475"/>
            <a:ext cx="24219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Objectifs.</a:t>
            </a:r>
            <a:endParaRPr b="1" sz="900">
              <a:solidFill>
                <a:schemeClr val="dk2"/>
              </a:solidFill>
              <a:latin typeface="Montserrat"/>
              <a:ea typeface="Montserrat"/>
              <a:cs typeface="Montserrat"/>
              <a:sym typeface="Montserrat"/>
            </a:endParaRPr>
          </a:p>
        </p:txBody>
      </p:sp>
      <p:sp>
        <p:nvSpPr>
          <p:cNvPr id="4578" name="Google Shape;4578;p503"/>
          <p:cNvSpPr/>
          <p:nvPr/>
        </p:nvSpPr>
        <p:spPr>
          <a:xfrm>
            <a:off x="3249325"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Solution Devoteam.</a:t>
            </a:r>
            <a:endParaRPr b="1" sz="900">
              <a:solidFill>
                <a:schemeClr val="dk2"/>
              </a:solidFill>
              <a:latin typeface="Montserrat"/>
              <a:ea typeface="Montserrat"/>
              <a:cs typeface="Montserrat"/>
              <a:sym typeface="Montserrat"/>
            </a:endParaRPr>
          </a:p>
        </p:txBody>
      </p:sp>
      <p:sp>
        <p:nvSpPr>
          <p:cNvPr id="4579" name="Google Shape;4579;p503"/>
          <p:cNvSpPr txBox="1"/>
          <p:nvPr/>
        </p:nvSpPr>
        <p:spPr>
          <a:xfrm>
            <a:off x="3249325" y="1431500"/>
            <a:ext cx="2262300" cy="60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2"/>
              </a:buClr>
              <a:buSzPts val="1100"/>
              <a:buFont typeface="Arial"/>
              <a:buNone/>
            </a:pPr>
            <a:r>
              <a:rPr lang="fr" sz="800">
                <a:solidFill>
                  <a:schemeClr val="dk2"/>
                </a:solidFill>
                <a:latin typeface="Montserrat"/>
                <a:ea typeface="Montserrat"/>
                <a:cs typeface="Montserrat"/>
                <a:sym typeface="Montserrat"/>
              </a:rPr>
              <a:t>Prédire les anomalies liées aux changements dans les tours de </a:t>
            </a:r>
            <a:r>
              <a:rPr lang="fr" sz="800">
                <a:solidFill>
                  <a:schemeClr val="dk2"/>
                </a:solidFill>
                <a:latin typeface="Montserrat"/>
                <a:ea typeface="Montserrat"/>
                <a:cs typeface="Montserrat"/>
                <a:sym typeface="Montserrat"/>
              </a:rPr>
              <a:t>contrôles.</a:t>
            </a:r>
            <a:endParaRPr sz="800">
              <a:solidFill>
                <a:srgbClr val="0000FF"/>
              </a:solidFill>
              <a:latin typeface="Montserrat"/>
              <a:ea typeface="Montserrat"/>
              <a:cs typeface="Montserrat"/>
              <a:sym typeface="Montserrat"/>
            </a:endParaRPr>
          </a:p>
        </p:txBody>
      </p:sp>
      <p:sp>
        <p:nvSpPr>
          <p:cNvPr id="4580" name="Google Shape;4580;p503"/>
          <p:cNvSpPr txBox="1"/>
          <p:nvPr/>
        </p:nvSpPr>
        <p:spPr>
          <a:xfrm>
            <a:off x="3249325" y="2526325"/>
            <a:ext cx="2651400" cy="73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détails</a:t>
            </a:r>
            <a:endParaRPr sz="800">
              <a:solidFill>
                <a:schemeClr val="dk2"/>
              </a:solidFill>
              <a:latin typeface="Montserrat"/>
              <a:ea typeface="Montserrat"/>
              <a:cs typeface="Montserrat"/>
              <a:sym typeface="Montserrat"/>
            </a:endParaRPr>
          </a:p>
        </p:txBody>
      </p:sp>
      <p:pic>
        <p:nvPicPr>
          <p:cNvPr id="4581" name="Google Shape;4581;p503"/>
          <p:cNvPicPr preferRelativeResize="0"/>
          <p:nvPr/>
        </p:nvPicPr>
        <p:blipFill>
          <a:blip r:embed="rId9">
            <a:alphaModFix/>
          </a:blip>
          <a:stretch>
            <a:fillRect/>
          </a:stretch>
        </p:blipFill>
        <p:spPr>
          <a:xfrm>
            <a:off x="3951709" y="4768800"/>
            <a:ext cx="229200" cy="229200"/>
          </a:xfrm>
          <a:prstGeom prst="flowChartConnector">
            <a:avLst/>
          </a:prstGeom>
          <a:noFill/>
          <a:ln>
            <a:noFill/>
          </a:ln>
        </p:spPr>
      </p:pic>
      <p:sp>
        <p:nvSpPr>
          <p:cNvPr id="4582" name="Google Shape;4582;p503"/>
          <p:cNvSpPr/>
          <p:nvPr/>
        </p:nvSpPr>
        <p:spPr>
          <a:xfrm rot="5400000">
            <a:off x="1362838"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4583" name="Google Shape;4583;p503"/>
          <p:cNvSpPr/>
          <p:nvPr/>
        </p:nvSpPr>
        <p:spPr>
          <a:xfrm rot="5400000">
            <a:off x="7394661"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4584" name="Google Shape;4584;p503"/>
          <p:cNvSpPr/>
          <p:nvPr/>
        </p:nvSpPr>
        <p:spPr>
          <a:xfrm rot="5400000">
            <a:off x="7471311"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03"/>
          <p:cNvSpPr/>
          <p:nvPr/>
        </p:nvSpPr>
        <p:spPr>
          <a:xfrm rot="5400000">
            <a:off x="1439488"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03"/>
          <p:cNvSpPr/>
          <p:nvPr/>
        </p:nvSpPr>
        <p:spPr>
          <a:xfrm rot="5400000">
            <a:off x="4571642"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03"/>
          <p:cNvSpPr/>
          <p:nvPr/>
        </p:nvSpPr>
        <p:spPr>
          <a:xfrm rot="5400000">
            <a:off x="4416900"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pic>
        <p:nvPicPr>
          <p:cNvPr id="4588" name="Google Shape;4588;p503"/>
          <p:cNvPicPr preferRelativeResize="0"/>
          <p:nvPr/>
        </p:nvPicPr>
        <p:blipFill>
          <a:blip r:embed="rId9">
            <a:alphaModFix/>
          </a:blip>
          <a:stretch>
            <a:fillRect/>
          </a:stretch>
        </p:blipFill>
        <p:spPr>
          <a:xfrm>
            <a:off x="810000" y="4780675"/>
            <a:ext cx="229200" cy="229200"/>
          </a:xfrm>
          <a:prstGeom prst="flowChartConnector">
            <a:avLst/>
          </a:prstGeom>
          <a:noFill/>
          <a:ln>
            <a:noFill/>
          </a:ln>
        </p:spPr>
      </p:pic>
      <p:cxnSp>
        <p:nvCxnSpPr>
          <p:cNvPr id="4589" name="Google Shape;4589;p503"/>
          <p:cNvCxnSpPr/>
          <p:nvPr/>
        </p:nvCxnSpPr>
        <p:spPr>
          <a:xfrm>
            <a:off x="1143500" y="4816782"/>
            <a:ext cx="2700" cy="149700"/>
          </a:xfrm>
          <a:prstGeom prst="straightConnector1">
            <a:avLst/>
          </a:prstGeom>
          <a:noFill/>
          <a:ln cap="flat" cmpd="sng" w="9525">
            <a:solidFill>
              <a:srgbClr val="434343"/>
            </a:solidFill>
            <a:prstDash val="solid"/>
            <a:round/>
            <a:headEnd len="med" w="med" type="none"/>
            <a:tailEnd len="med" w="med" type="none"/>
          </a:ln>
        </p:spPr>
      </p:cxnSp>
      <p:sp>
        <p:nvSpPr>
          <p:cNvPr id="4590" name="Google Shape;4590;p503"/>
          <p:cNvSpPr/>
          <p:nvPr/>
        </p:nvSpPr>
        <p:spPr>
          <a:xfrm>
            <a:off x="1174300" y="4843275"/>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partenaires</a:t>
            </a:r>
            <a:endParaRPr b="1" sz="900">
              <a:solidFill>
                <a:schemeClr val="dk2"/>
              </a:solidFill>
              <a:latin typeface="Montserrat"/>
              <a:ea typeface="Montserrat"/>
              <a:cs typeface="Montserrat"/>
              <a:sym typeface="Montserrat"/>
            </a:endParaRPr>
          </a:p>
        </p:txBody>
      </p:sp>
      <p:sp>
        <p:nvSpPr>
          <p:cNvPr id="4591" name="Google Shape;4591;p503"/>
          <p:cNvSpPr/>
          <p:nvPr/>
        </p:nvSpPr>
        <p:spPr>
          <a:xfrm>
            <a:off x="4354350" y="4792500"/>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partenaires</a:t>
            </a:r>
            <a:endParaRPr b="1" sz="900">
              <a:solidFill>
                <a:schemeClr val="dk2"/>
              </a:solidFill>
              <a:latin typeface="Montserrat"/>
              <a:ea typeface="Montserrat"/>
              <a:cs typeface="Montserrat"/>
              <a:sym typeface="Montserrat"/>
            </a:endParaRPr>
          </a:p>
        </p:txBody>
      </p:sp>
      <p:sp>
        <p:nvSpPr>
          <p:cNvPr id="4592" name="Google Shape;4592;p503"/>
          <p:cNvSpPr/>
          <p:nvPr/>
        </p:nvSpPr>
        <p:spPr>
          <a:xfrm>
            <a:off x="7341875" y="4792500"/>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partenaires</a:t>
            </a:r>
            <a:endParaRPr b="1" sz="900">
              <a:solidFill>
                <a:schemeClr val="dk2"/>
              </a:solidFill>
              <a:latin typeface="Montserrat"/>
              <a:ea typeface="Montserrat"/>
              <a:cs typeface="Montserrat"/>
              <a:sym typeface="Montserrat"/>
            </a:endParaRPr>
          </a:p>
        </p:txBody>
      </p:sp>
      <p:pic>
        <p:nvPicPr>
          <p:cNvPr id="4593" name="Google Shape;4593;p503"/>
          <p:cNvPicPr preferRelativeResize="0"/>
          <p:nvPr/>
        </p:nvPicPr>
        <p:blipFill>
          <a:blip r:embed="rId11">
            <a:alphaModFix/>
          </a:blip>
          <a:stretch>
            <a:fillRect/>
          </a:stretch>
        </p:blipFill>
        <p:spPr>
          <a:xfrm>
            <a:off x="472099" y="49374"/>
            <a:ext cx="1076238" cy="810300"/>
          </a:xfrm>
          <a:prstGeom prst="rect">
            <a:avLst/>
          </a:prstGeom>
          <a:noFill/>
          <a:ln>
            <a:noFill/>
          </a:ln>
        </p:spPr>
      </p:pic>
      <p:pic>
        <p:nvPicPr>
          <p:cNvPr id="4594" name="Google Shape;4594;p503"/>
          <p:cNvPicPr preferRelativeResize="0"/>
          <p:nvPr/>
        </p:nvPicPr>
        <p:blipFill>
          <a:blip r:embed="rId12">
            <a:alphaModFix/>
          </a:blip>
          <a:stretch>
            <a:fillRect/>
          </a:stretch>
        </p:blipFill>
        <p:spPr>
          <a:xfrm>
            <a:off x="3469100" y="52175"/>
            <a:ext cx="892750" cy="892750"/>
          </a:xfrm>
          <a:prstGeom prst="rect">
            <a:avLst/>
          </a:prstGeom>
          <a:noFill/>
          <a:ln>
            <a:noFill/>
          </a:ln>
        </p:spPr>
      </p:pic>
      <p:pic>
        <p:nvPicPr>
          <p:cNvPr id="4595" name="Google Shape;4595;p503"/>
          <p:cNvPicPr preferRelativeResize="0"/>
          <p:nvPr/>
        </p:nvPicPr>
        <p:blipFill>
          <a:blip r:embed="rId13">
            <a:alphaModFix/>
          </a:blip>
          <a:stretch>
            <a:fillRect/>
          </a:stretch>
        </p:blipFill>
        <p:spPr>
          <a:xfrm>
            <a:off x="6465224" y="157350"/>
            <a:ext cx="1294682" cy="67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9" name="Shape 4599"/>
        <p:cNvGrpSpPr/>
        <p:nvPr/>
      </p:nvGrpSpPr>
      <p:grpSpPr>
        <a:xfrm>
          <a:off x="0" y="0"/>
          <a:ext cx="0" cy="0"/>
          <a:chOff x="0" y="0"/>
          <a:chExt cx="0" cy="0"/>
        </a:xfrm>
      </p:grpSpPr>
      <p:sp>
        <p:nvSpPr>
          <p:cNvPr id="4600" name="Google Shape;4600;p504"/>
          <p:cNvSpPr/>
          <p:nvPr/>
        </p:nvSpPr>
        <p:spPr>
          <a:xfrm>
            <a:off x="601100" y="3715100"/>
            <a:ext cx="4443000" cy="12225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04"/>
          <p:cNvSpPr txBox="1"/>
          <p:nvPr>
            <p:ph type="title"/>
          </p:nvPr>
        </p:nvSpPr>
        <p:spPr>
          <a:xfrm>
            <a:off x="526200" y="504900"/>
            <a:ext cx="4791900" cy="6687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600"/>
              <a:t>Data </a:t>
            </a:r>
            <a:r>
              <a:rPr lang="fr" sz="1600"/>
              <a:t>Governance. </a:t>
            </a:r>
            <a:endParaRPr sz="600"/>
          </a:p>
          <a:p>
            <a:pPr indent="0" lvl="0" marL="0" rtl="0" algn="l">
              <a:spcBef>
                <a:spcPts val="0"/>
              </a:spcBef>
              <a:spcAft>
                <a:spcPts val="0"/>
              </a:spcAft>
              <a:buClr>
                <a:schemeClr val="dk1"/>
              </a:buClr>
              <a:buSzPts val="1100"/>
              <a:buFont typeface="Arial"/>
              <a:buNone/>
            </a:pPr>
            <a:r>
              <a:t/>
            </a:r>
            <a:endParaRPr sz="600"/>
          </a:p>
          <a:p>
            <a:pPr indent="0" lvl="0" marL="0" rtl="0" algn="l">
              <a:spcBef>
                <a:spcPts val="0"/>
              </a:spcBef>
              <a:spcAft>
                <a:spcPts val="0"/>
              </a:spcAft>
              <a:buClr>
                <a:schemeClr val="dk1"/>
              </a:buClr>
              <a:buSzPts val="1100"/>
              <a:buFont typeface="Arial"/>
              <a:buNone/>
            </a:pPr>
            <a:r>
              <a:rPr lang="fr" sz="800"/>
              <a:t>Une démarche pour assurer la conformité et la sécurité de la donnée </a:t>
            </a:r>
            <a:br>
              <a:rPr lang="fr" sz="800"/>
            </a:br>
            <a:r>
              <a:rPr lang="fr" sz="800"/>
              <a:t>dès la conception et tout au long de son cycle de vie</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t/>
            </a:r>
            <a:endParaRPr sz="800"/>
          </a:p>
        </p:txBody>
      </p:sp>
      <p:sp>
        <p:nvSpPr>
          <p:cNvPr id="4602" name="Google Shape;4602;p504"/>
          <p:cNvSpPr txBox="1"/>
          <p:nvPr/>
        </p:nvSpPr>
        <p:spPr>
          <a:xfrm>
            <a:off x="524850" y="1489975"/>
            <a:ext cx="1941900" cy="329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800">
                <a:solidFill>
                  <a:schemeClr val="dk2"/>
                </a:solidFill>
                <a:latin typeface="Montserrat"/>
                <a:ea typeface="Montserrat"/>
                <a:cs typeface="Montserrat"/>
                <a:sym typeface="Montserrat"/>
              </a:rPr>
              <a:t>Un asset majeur de l’entreprise   </a:t>
            </a:r>
            <a:endParaRPr b="1" sz="800">
              <a:solidFill>
                <a:schemeClr val="dk2"/>
              </a:solidFill>
              <a:latin typeface="Montserrat"/>
              <a:ea typeface="Montserrat"/>
              <a:cs typeface="Montserrat"/>
              <a:sym typeface="Montserrat"/>
            </a:endParaRPr>
          </a:p>
          <a:p>
            <a:pPr indent="0" lvl="0" marL="0" rtl="0" algn="l">
              <a:spcBef>
                <a:spcPts val="0"/>
              </a:spcBef>
              <a:spcAft>
                <a:spcPts val="0"/>
              </a:spcAft>
              <a:buClr>
                <a:schemeClr val="lt1"/>
              </a:buClr>
              <a:buSzPts val="1200"/>
              <a:buFont typeface="Verdana"/>
              <a:buNone/>
            </a:pPr>
            <a:r>
              <a:rPr lang="fr" sz="800">
                <a:solidFill>
                  <a:schemeClr val="dk2"/>
                </a:solidFill>
                <a:latin typeface="Montserrat"/>
                <a:ea typeface="Montserrat"/>
                <a:cs typeface="Montserrat"/>
                <a:sym typeface="Montserrat"/>
              </a:rPr>
              <a:t>une donnée maîtrisée avec des fondamentaux partagés à l’échelle de l’entreprise permettent d’améliorer l’ensemble des processus métiers</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rPr b="1" lang="fr" sz="800">
                <a:solidFill>
                  <a:schemeClr val="dk2"/>
                </a:solidFill>
                <a:latin typeface="Montserrat"/>
                <a:ea typeface="Montserrat"/>
                <a:cs typeface="Montserrat"/>
                <a:sym typeface="Montserrat"/>
              </a:rPr>
              <a:t>Une méthodologie unique développée</a:t>
            </a:r>
            <a:endParaRPr b="1" sz="800">
              <a:solidFill>
                <a:schemeClr val="dk2"/>
              </a:solidFill>
              <a:latin typeface="Montserrat"/>
              <a:ea typeface="Montserrat"/>
              <a:cs typeface="Montserrat"/>
              <a:sym typeface="Montserrat"/>
            </a:endParaRPr>
          </a:p>
          <a:p>
            <a:pPr indent="0" lvl="0" marL="0" rtl="0" algn="l">
              <a:spcBef>
                <a:spcPts val="0"/>
              </a:spcBef>
              <a:spcAft>
                <a:spcPts val="0"/>
              </a:spcAft>
              <a:buNone/>
            </a:pPr>
            <a:r>
              <a:rPr lang="fr" sz="800">
                <a:solidFill>
                  <a:schemeClr val="dk2"/>
                </a:solidFill>
                <a:latin typeface="Montserrat"/>
                <a:ea typeface="Montserrat"/>
                <a:cs typeface="Montserrat"/>
                <a:sym typeface="Montserrat"/>
              </a:rPr>
              <a:t>… basée sur des techniques de mise en qualité des données, d'une solide expérience en gestion des données et d'un état d'esprit pragmatique</a:t>
            </a:r>
            <a:endParaRPr sz="800">
              <a:solidFill>
                <a:schemeClr val="dk2"/>
              </a:solidFill>
              <a:latin typeface="Montserrat"/>
              <a:ea typeface="Montserrat"/>
              <a:cs typeface="Montserrat"/>
              <a:sym typeface="Montserrat"/>
            </a:endParaRPr>
          </a:p>
        </p:txBody>
      </p:sp>
      <p:sp>
        <p:nvSpPr>
          <p:cNvPr id="4603" name="Google Shape;4603;p504"/>
          <p:cNvSpPr txBox="1"/>
          <p:nvPr/>
        </p:nvSpPr>
        <p:spPr>
          <a:xfrm>
            <a:off x="2651975" y="1489975"/>
            <a:ext cx="2392200" cy="193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42565D"/>
              </a:buClr>
              <a:buSzPts val="1600"/>
              <a:buFont typeface="Verdana"/>
              <a:buNone/>
            </a:pPr>
            <a:r>
              <a:rPr b="1" lang="fr" sz="800">
                <a:solidFill>
                  <a:schemeClr val="dk2"/>
                </a:solidFill>
                <a:latin typeface="Montserrat"/>
                <a:ea typeface="Montserrat"/>
                <a:cs typeface="Montserrat"/>
                <a:sym typeface="Montserrat"/>
              </a:rPr>
              <a:t>Data Strategy</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Organiser, gouverner et protéger les données dans l'ensemble de l'entreprise, conformément à la stratégie et à la réglementation de l'entreprise.</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sz="800">
              <a:solidFill>
                <a:schemeClr val="dk2"/>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Font typeface="Arial"/>
              <a:buNone/>
            </a:pPr>
            <a:r>
              <a:rPr b="1" lang="fr" sz="800">
                <a:solidFill>
                  <a:schemeClr val="dk2"/>
                </a:solidFill>
                <a:latin typeface="Montserrat"/>
                <a:ea typeface="Montserrat"/>
                <a:cs typeface="Montserrat"/>
                <a:sym typeface="Montserrat"/>
              </a:rPr>
              <a:t>Data Management</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Définir et gérer de manière cohérente les données </a:t>
            </a:r>
            <a:r>
              <a:rPr lang="fr" sz="800">
                <a:solidFill>
                  <a:schemeClr val="dk2"/>
                </a:solidFill>
                <a:latin typeface="Montserrat"/>
                <a:ea typeface="Montserrat"/>
                <a:cs typeface="Montserrat"/>
                <a:sym typeface="Montserrat"/>
              </a:rPr>
              <a:t>critiques</a:t>
            </a:r>
            <a:r>
              <a:rPr lang="fr" sz="800">
                <a:solidFill>
                  <a:schemeClr val="dk2"/>
                </a:solidFill>
                <a:latin typeface="Montserrat"/>
                <a:ea typeface="Montserrat"/>
                <a:cs typeface="Montserrat"/>
                <a:sym typeface="Montserrat"/>
              </a:rPr>
              <a:t> de l'organisation pour fournir un point de référence unique.</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rgbClr val="42565D"/>
              </a:buClr>
              <a:buSzPts val="1600"/>
              <a:buFont typeface="Verdana"/>
              <a:buNone/>
            </a:pPr>
            <a:r>
              <a:rPr b="1" lang="fr" sz="800">
                <a:solidFill>
                  <a:schemeClr val="dk2"/>
                </a:solidFill>
                <a:latin typeface="Montserrat"/>
                <a:ea typeface="Montserrat"/>
                <a:cs typeface="Montserrat"/>
                <a:sym typeface="Montserrat"/>
              </a:rPr>
              <a:t>Data Quality/Excellence</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Fournir une méthodologie améliorée pour optimiser les processus métiers et augmenter la valeur des données.</a:t>
            </a:r>
            <a:endParaRPr sz="800">
              <a:solidFill>
                <a:schemeClr val="dk2"/>
              </a:solidFill>
              <a:latin typeface="Montserrat"/>
              <a:ea typeface="Montserrat"/>
              <a:cs typeface="Montserrat"/>
              <a:sym typeface="Montserrat"/>
            </a:endParaRPr>
          </a:p>
        </p:txBody>
      </p:sp>
      <p:sp>
        <p:nvSpPr>
          <p:cNvPr id="4604" name="Google Shape;4604;p50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pic>
        <p:nvPicPr>
          <p:cNvPr id="4605" name="Google Shape;4605;p504"/>
          <p:cNvPicPr preferRelativeResize="0"/>
          <p:nvPr/>
        </p:nvPicPr>
        <p:blipFill rotWithShape="1">
          <a:blip r:embed="rId4">
            <a:alphaModFix/>
          </a:blip>
          <a:srcRect b="514" l="0" r="0" t="514"/>
          <a:stretch/>
        </p:blipFill>
        <p:spPr>
          <a:xfrm>
            <a:off x="5382000" y="1173600"/>
            <a:ext cx="900000" cy="900000"/>
          </a:xfrm>
          <a:prstGeom prst="ellipse">
            <a:avLst/>
          </a:prstGeom>
          <a:noFill/>
          <a:ln cap="flat" cmpd="sng" w="76200">
            <a:solidFill>
              <a:srgbClr val="F8485E"/>
            </a:solidFill>
            <a:prstDash val="solid"/>
            <a:round/>
            <a:headEnd len="sm" w="sm" type="none"/>
            <a:tailEnd len="sm" w="sm" type="none"/>
          </a:ln>
        </p:spPr>
      </p:pic>
      <p:sp>
        <p:nvSpPr>
          <p:cNvPr id="4606" name="Google Shape;4606;p504"/>
          <p:cNvSpPr txBox="1"/>
          <p:nvPr/>
        </p:nvSpPr>
        <p:spPr>
          <a:xfrm>
            <a:off x="5867875" y="4317550"/>
            <a:ext cx="2181000" cy="485100"/>
          </a:xfrm>
          <a:prstGeom prst="rect">
            <a:avLst/>
          </a:prstGeom>
          <a:noFill/>
          <a:ln>
            <a:noFill/>
          </a:ln>
        </p:spPr>
        <p:txBody>
          <a:bodyPr anchorCtr="0" anchor="t" bIns="91425" lIns="54000" spcFirstLastPara="1" rIns="91425" wrap="square" tIns="91425">
            <a:noAutofit/>
          </a:bodyPr>
          <a:lstStyle/>
          <a:p>
            <a:pPr indent="0" lvl="0" marL="0" rtl="0" algn="l">
              <a:spcBef>
                <a:spcPts val="0"/>
              </a:spcBef>
              <a:spcAft>
                <a:spcPts val="0"/>
              </a:spcAft>
              <a:buClr>
                <a:schemeClr val="dk1"/>
              </a:buClr>
              <a:buSzPts val="1100"/>
              <a:buFont typeface="Arial"/>
              <a:buNone/>
            </a:pPr>
            <a:r>
              <a:rPr b="1" lang="fr" sz="800">
                <a:solidFill>
                  <a:srgbClr val="FCC354"/>
                </a:solidFill>
                <a:latin typeface="Montserrat"/>
                <a:ea typeface="Montserrat"/>
                <a:cs typeface="Montserrat"/>
                <a:sym typeface="Montserrat"/>
              </a:rPr>
              <a:t>X </a:t>
            </a:r>
            <a:endParaRPr b="1" sz="800">
              <a:solidFill>
                <a:srgbClr val="FCC354"/>
              </a:solidFill>
              <a:latin typeface="Montserrat"/>
              <a:ea typeface="Montserrat"/>
              <a:cs typeface="Montserrat"/>
              <a:sym typeface="Montserrat"/>
            </a:endParaRPr>
          </a:p>
          <a:p>
            <a:pPr indent="0" lvl="0" marL="0" rtl="0" algn="l">
              <a:spcBef>
                <a:spcPts val="0"/>
              </a:spcBef>
              <a:spcAft>
                <a:spcPts val="0"/>
              </a:spcAft>
              <a:buNone/>
            </a:pPr>
            <a:r>
              <a:rPr lang="fr" sz="800">
                <a:solidFill>
                  <a:srgbClr val="FCC354"/>
                </a:solidFill>
                <a:latin typeface="Montserrat"/>
                <a:ea typeface="Montserrat"/>
                <a:cs typeface="Montserrat"/>
                <a:sym typeface="Montserrat"/>
              </a:rPr>
              <a:t>Directeur ...</a:t>
            </a:r>
            <a:endParaRPr b="1" sz="800">
              <a:solidFill>
                <a:srgbClr val="F4C453"/>
              </a:solidFill>
              <a:latin typeface="Montserrat"/>
              <a:ea typeface="Montserrat"/>
              <a:cs typeface="Montserrat"/>
              <a:sym typeface="Montserrat"/>
            </a:endParaRPr>
          </a:p>
        </p:txBody>
      </p:sp>
      <p:sp>
        <p:nvSpPr>
          <p:cNvPr id="4607" name="Google Shape;4607;p504"/>
          <p:cNvSpPr txBox="1"/>
          <p:nvPr/>
        </p:nvSpPr>
        <p:spPr>
          <a:xfrm>
            <a:off x="6472800" y="1248225"/>
            <a:ext cx="2607600" cy="1222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000">
                <a:solidFill>
                  <a:schemeClr val="lt1"/>
                </a:solidFill>
                <a:latin typeface="Montserrat ExtraBold"/>
                <a:ea typeface="Montserrat ExtraBold"/>
                <a:cs typeface="Montserrat ExtraBold"/>
                <a:sym typeface="Montserrat ExtraBold"/>
              </a:rPr>
              <a:t>Prenez le temps en amont</a:t>
            </a:r>
            <a:endParaRPr sz="1000">
              <a:solidFill>
                <a:schemeClr val="lt1"/>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rPr lang="fr" sz="1000">
                <a:solidFill>
                  <a:schemeClr val="lt1"/>
                </a:solidFill>
                <a:latin typeface="Montserrat ExtraBold"/>
                <a:ea typeface="Montserrat ExtraBold"/>
                <a:cs typeface="Montserrat ExtraBold"/>
                <a:sym typeface="Montserrat ExtraBold"/>
              </a:rPr>
              <a:t>de bien faire les choses, cela</a:t>
            </a:r>
            <a:endParaRPr sz="1000">
              <a:solidFill>
                <a:schemeClr val="lt1"/>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rPr lang="fr" sz="1000">
                <a:solidFill>
                  <a:schemeClr val="lt1"/>
                </a:solidFill>
                <a:latin typeface="Montserrat ExtraBold"/>
                <a:ea typeface="Montserrat ExtraBold"/>
                <a:cs typeface="Montserrat ExtraBold"/>
                <a:sym typeface="Montserrat ExtraBold"/>
              </a:rPr>
              <a:t>vous sera utile tout au long du processus</a:t>
            </a:r>
            <a:r>
              <a:rPr lang="fr" sz="1000">
                <a:solidFill>
                  <a:schemeClr val="lt1"/>
                </a:solidFill>
                <a:latin typeface="Montserrat ExtraBold"/>
                <a:ea typeface="Montserrat ExtraBold"/>
                <a:cs typeface="Montserrat ExtraBold"/>
                <a:sym typeface="Montserrat ExtraBold"/>
              </a:rPr>
              <a:t>.</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Analyser la situation actuelle </a:t>
            </a:r>
            <a:endParaRPr sz="8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fr" sz="800">
                <a:solidFill>
                  <a:schemeClr val="lt1"/>
                </a:solidFill>
                <a:latin typeface="Montserrat"/>
                <a:ea typeface="Montserrat"/>
                <a:cs typeface="Montserrat"/>
                <a:sym typeface="Montserrat"/>
              </a:rPr>
              <a:t>de manière approfondie</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Adopter une approche « Agile » </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Commencer petit, puis développez-vous</a:t>
            </a:r>
            <a:endParaRPr b="1" sz="1000">
              <a:solidFill>
                <a:srgbClr val="FFFFFF"/>
              </a:solidFill>
              <a:latin typeface="Montserrat"/>
              <a:ea typeface="Montserrat"/>
              <a:cs typeface="Montserrat"/>
              <a:sym typeface="Montserrat"/>
            </a:endParaRPr>
          </a:p>
        </p:txBody>
      </p:sp>
      <p:sp>
        <p:nvSpPr>
          <p:cNvPr id="4608" name="Google Shape;4608;p504"/>
          <p:cNvSpPr txBox="1"/>
          <p:nvPr/>
        </p:nvSpPr>
        <p:spPr>
          <a:xfrm>
            <a:off x="5867875" y="2493563"/>
            <a:ext cx="3212400" cy="8511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Procédez sur la base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Des prototypes</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Des commentaires</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De l’amélioration continue</a:t>
            </a:r>
            <a:endParaRPr sz="1000">
              <a:solidFill>
                <a:schemeClr val="lt1"/>
              </a:solidFill>
              <a:latin typeface="Montserrat ExtraBold"/>
              <a:ea typeface="Montserrat ExtraBold"/>
              <a:cs typeface="Montserrat ExtraBold"/>
              <a:sym typeface="Montserrat ExtraBold"/>
            </a:endParaRPr>
          </a:p>
        </p:txBody>
      </p:sp>
      <p:sp>
        <p:nvSpPr>
          <p:cNvPr id="4609" name="Google Shape;4609;p504"/>
          <p:cNvSpPr txBox="1"/>
          <p:nvPr/>
        </p:nvSpPr>
        <p:spPr>
          <a:xfrm>
            <a:off x="5867875" y="3367400"/>
            <a:ext cx="2750100" cy="8511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Les résultats…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Un taux d’adoption en très forte hausse </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La réussite de vos projets d’intégration : qualité, durée et coûts répondant aux besoins de votre entreprise </a:t>
            </a:r>
            <a:endParaRPr sz="1000">
              <a:solidFill>
                <a:schemeClr val="lt1"/>
              </a:solidFill>
              <a:latin typeface="Montserrat ExtraBold"/>
              <a:ea typeface="Montserrat ExtraBold"/>
              <a:cs typeface="Montserrat ExtraBold"/>
              <a:sym typeface="Montserrat ExtraBold"/>
            </a:endParaRPr>
          </a:p>
        </p:txBody>
      </p:sp>
      <p:sp>
        <p:nvSpPr>
          <p:cNvPr id="4610" name="Google Shape;4610;p504"/>
          <p:cNvSpPr txBox="1"/>
          <p:nvPr>
            <p:ph type="title"/>
          </p:nvPr>
        </p:nvSpPr>
        <p:spPr>
          <a:xfrm>
            <a:off x="6472800" y="766700"/>
            <a:ext cx="1911900" cy="250800"/>
          </a:xfrm>
          <a:prstGeom prst="rect">
            <a:avLst/>
          </a:prstGeom>
        </p:spPr>
        <p:txBody>
          <a:bodyPr anchorCtr="0" anchor="ctr"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200">
                <a:solidFill>
                  <a:srgbClr val="F4C453"/>
                </a:solidFill>
              </a:rPr>
              <a:t>X </a:t>
            </a:r>
            <a:r>
              <a:rPr lang="fr" sz="1200">
                <a:solidFill>
                  <a:srgbClr val="F4C453"/>
                </a:solidFill>
              </a:rPr>
              <a:t>dit</a:t>
            </a:r>
            <a:r>
              <a:rPr lang="fr" sz="1200">
                <a:solidFill>
                  <a:srgbClr val="F4C453"/>
                </a:solidFill>
              </a:rPr>
              <a:t> : </a:t>
            </a:r>
            <a:endParaRPr b="1" sz="1200">
              <a:solidFill>
                <a:srgbClr val="F4C453"/>
              </a:solidFill>
              <a:latin typeface="Montserrat"/>
              <a:ea typeface="Montserrat"/>
              <a:cs typeface="Montserrat"/>
              <a:sym typeface="Montserrat"/>
            </a:endParaRPr>
          </a:p>
        </p:txBody>
      </p:sp>
      <p:pic>
        <p:nvPicPr>
          <p:cNvPr id="4611" name="Google Shape;4611;p504"/>
          <p:cNvPicPr preferRelativeResize="0"/>
          <p:nvPr/>
        </p:nvPicPr>
        <p:blipFill rotWithShape="1">
          <a:blip r:embed="rId5">
            <a:alphaModFix/>
          </a:blip>
          <a:srcRect b="0" l="0" r="0" t="0"/>
          <a:stretch/>
        </p:blipFill>
        <p:spPr>
          <a:xfrm>
            <a:off x="7731295" y="688650"/>
            <a:ext cx="348079" cy="406901"/>
          </a:xfrm>
          <a:prstGeom prst="rect">
            <a:avLst/>
          </a:prstGeom>
          <a:noFill/>
          <a:ln>
            <a:noFill/>
          </a:ln>
        </p:spPr>
      </p:pic>
      <p:sp>
        <p:nvSpPr>
          <p:cNvPr id="4612" name="Google Shape;4612;p504"/>
          <p:cNvSpPr txBox="1"/>
          <p:nvPr>
            <p:ph type="title"/>
          </p:nvPr>
        </p:nvSpPr>
        <p:spPr>
          <a:xfrm>
            <a:off x="5982900" y="264750"/>
            <a:ext cx="1824600" cy="4851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400">
                <a:solidFill>
                  <a:schemeClr val="lt1"/>
                </a:solidFill>
              </a:rPr>
              <a:t>Les conseils </a:t>
            </a:r>
            <a:endParaRPr sz="1400">
              <a:solidFill>
                <a:schemeClr val="lt1"/>
              </a:solidFill>
            </a:endParaRPr>
          </a:p>
          <a:p>
            <a:pPr indent="0" lvl="0" marL="0" rtl="0" algn="l">
              <a:spcBef>
                <a:spcPts val="0"/>
              </a:spcBef>
              <a:spcAft>
                <a:spcPts val="0"/>
              </a:spcAft>
              <a:buClr>
                <a:schemeClr val="dk1"/>
              </a:buClr>
              <a:buSzPts val="1100"/>
              <a:buFont typeface="Arial"/>
              <a:buNone/>
            </a:pPr>
            <a:r>
              <a:rPr lang="fr" sz="1400">
                <a:solidFill>
                  <a:schemeClr val="lt1"/>
                </a:solidFill>
              </a:rPr>
              <a:t>d’un expert.</a:t>
            </a:r>
            <a:endParaRPr b="1" sz="1400">
              <a:solidFill>
                <a:schemeClr val="lt1"/>
              </a:solidFill>
              <a:latin typeface="Montserrat"/>
              <a:ea typeface="Montserrat"/>
              <a:cs typeface="Montserrat"/>
              <a:sym typeface="Montserrat"/>
            </a:endParaRPr>
          </a:p>
        </p:txBody>
      </p:sp>
      <p:pic>
        <p:nvPicPr>
          <p:cNvPr id="4613" name="Google Shape;4613;p504"/>
          <p:cNvPicPr preferRelativeResize="0"/>
          <p:nvPr/>
        </p:nvPicPr>
        <p:blipFill rotWithShape="1">
          <a:blip r:embed="rId6">
            <a:alphaModFix/>
          </a:blip>
          <a:srcRect b="0" l="13396" r="13396" t="27425"/>
          <a:stretch/>
        </p:blipFill>
        <p:spPr>
          <a:xfrm>
            <a:off x="5381995" y="1175618"/>
            <a:ext cx="900000" cy="892200"/>
          </a:xfrm>
          <a:prstGeom prst="ellipse">
            <a:avLst/>
          </a:prstGeom>
          <a:noFill/>
          <a:ln>
            <a:noFill/>
          </a:ln>
        </p:spPr>
      </p:pic>
      <p:pic>
        <p:nvPicPr>
          <p:cNvPr id="4614" name="Google Shape;4614;p504"/>
          <p:cNvPicPr preferRelativeResize="0"/>
          <p:nvPr/>
        </p:nvPicPr>
        <p:blipFill rotWithShape="1">
          <a:blip r:embed="rId7">
            <a:alphaModFix/>
          </a:blip>
          <a:srcRect b="0" l="0" r="0" t="0"/>
          <a:stretch/>
        </p:blipFill>
        <p:spPr>
          <a:xfrm>
            <a:off x="824214" y="4060616"/>
            <a:ext cx="1246055" cy="453575"/>
          </a:xfrm>
          <a:prstGeom prst="rect">
            <a:avLst/>
          </a:prstGeom>
          <a:noFill/>
          <a:ln>
            <a:noFill/>
          </a:ln>
        </p:spPr>
      </p:pic>
      <p:pic>
        <p:nvPicPr>
          <p:cNvPr id="4615" name="Google Shape;4615;p504"/>
          <p:cNvPicPr preferRelativeResize="0"/>
          <p:nvPr/>
        </p:nvPicPr>
        <p:blipFill rotWithShape="1">
          <a:blip r:embed="rId8">
            <a:alphaModFix/>
          </a:blip>
          <a:srcRect b="0" l="0" r="0" t="0"/>
          <a:stretch/>
        </p:blipFill>
        <p:spPr>
          <a:xfrm>
            <a:off x="2298871" y="4046261"/>
            <a:ext cx="951900" cy="453578"/>
          </a:xfrm>
          <a:prstGeom prst="rect">
            <a:avLst/>
          </a:prstGeom>
          <a:noFill/>
          <a:ln>
            <a:noFill/>
          </a:ln>
        </p:spPr>
      </p:pic>
      <p:pic>
        <p:nvPicPr>
          <p:cNvPr id="4616" name="Google Shape;4616;p504"/>
          <p:cNvPicPr preferRelativeResize="0"/>
          <p:nvPr/>
        </p:nvPicPr>
        <p:blipFill rotWithShape="1">
          <a:blip r:embed="rId9">
            <a:alphaModFix/>
          </a:blip>
          <a:srcRect b="0" l="0" r="0" t="0"/>
          <a:stretch/>
        </p:blipFill>
        <p:spPr>
          <a:xfrm>
            <a:off x="3493794" y="4148136"/>
            <a:ext cx="1054242" cy="280725"/>
          </a:xfrm>
          <a:prstGeom prst="rect">
            <a:avLst/>
          </a:prstGeom>
          <a:noFill/>
          <a:ln>
            <a:noFill/>
          </a:ln>
        </p:spPr>
      </p:pic>
      <p:pic>
        <p:nvPicPr>
          <p:cNvPr id="4617" name="Google Shape;4617;p504"/>
          <p:cNvPicPr preferRelativeResize="0"/>
          <p:nvPr/>
        </p:nvPicPr>
        <p:blipFill rotWithShape="1">
          <a:blip r:embed="rId10">
            <a:alphaModFix/>
          </a:blip>
          <a:srcRect b="0" l="0" r="0" t="0"/>
          <a:stretch/>
        </p:blipFill>
        <p:spPr>
          <a:xfrm>
            <a:off x="824225" y="4428845"/>
            <a:ext cx="1108200" cy="554100"/>
          </a:xfrm>
          <a:prstGeom prst="rect">
            <a:avLst/>
          </a:prstGeom>
          <a:noFill/>
          <a:ln>
            <a:noFill/>
          </a:ln>
        </p:spPr>
      </p:pic>
      <p:pic>
        <p:nvPicPr>
          <p:cNvPr id="4618" name="Google Shape;4618;p504"/>
          <p:cNvPicPr preferRelativeResize="0"/>
          <p:nvPr/>
        </p:nvPicPr>
        <p:blipFill rotWithShape="1">
          <a:blip r:embed="rId11">
            <a:alphaModFix/>
          </a:blip>
          <a:srcRect b="22881" l="0" r="0" t="34682"/>
          <a:stretch/>
        </p:blipFill>
        <p:spPr>
          <a:xfrm>
            <a:off x="2164975" y="4541524"/>
            <a:ext cx="848325" cy="360000"/>
          </a:xfrm>
          <a:prstGeom prst="rect">
            <a:avLst/>
          </a:prstGeom>
          <a:noFill/>
          <a:ln>
            <a:noFill/>
          </a:ln>
        </p:spPr>
      </p:pic>
      <p:pic>
        <p:nvPicPr>
          <p:cNvPr id="4619" name="Google Shape;4619;p504"/>
          <p:cNvPicPr preferRelativeResize="0"/>
          <p:nvPr/>
        </p:nvPicPr>
        <p:blipFill rotWithShape="1">
          <a:blip r:embed="rId12">
            <a:alphaModFix/>
          </a:blip>
          <a:srcRect b="0" l="0" r="0" t="0"/>
          <a:stretch/>
        </p:blipFill>
        <p:spPr>
          <a:xfrm>
            <a:off x="3289970" y="4611439"/>
            <a:ext cx="1419469" cy="187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4" name="Shape 4624"/>
        <p:cNvGrpSpPr/>
        <p:nvPr/>
      </p:nvGrpSpPr>
      <p:grpSpPr>
        <a:xfrm>
          <a:off x="0" y="0"/>
          <a:ext cx="0" cy="0"/>
          <a:chOff x="0" y="0"/>
          <a:chExt cx="0" cy="0"/>
        </a:xfrm>
      </p:grpSpPr>
      <p:pic>
        <p:nvPicPr>
          <p:cNvPr id="4625" name="Google Shape;4625;p505"/>
          <p:cNvPicPr preferRelativeResize="0"/>
          <p:nvPr/>
        </p:nvPicPr>
        <p:blipFill rotWithShape="1">
          <a:blip r:embed="rId3">
            <a:alphaModFix/>
          </a:blip>
          <a:srcRect b="15662" l="0" r="0" t="14786"/>
          <a:stretch/>
        </p:blipFill>
        <p:spPr>
          <a:xfrm>
            <a:off x="3035900" y="3286336"/>
            <a:ext cx="3102977" cy="1391198"/>
          </a:xfrm>
          <a:prstGeom prst="rect">
            <a:avLst/>
          </a:prstGeom>
          <a:noFill/>
          <a:ln>
            <a:noFill/>
          </a:ln>
        </p:spPr>
      </p:pic>
      <p:pic>
        <p:nvPicPr>
          <p:cNvPr id="4626" name="Google Shape;4626;p505"/>
          <p:cNvPicPr preferRelativeResize="0"/>
          <p:nvPr/>
        </p:nvPicPr>
        <p:blipFill rotWithShape="1">
          <a:blip r:embed="rId4">
            <a:alphaModFix/>
          </a:blip>
          <a:srcRect b="16436" l="0" r="0" t="22142"/>
          <a:stretch/>
        </p:blipFill>
        <p:spPr>
          <a:xfrm>
            <a:off x="6138875" y="3286336"/>
            <a:ext cx="3005125" cy="1391203"/>
          </a:xfrm>
          <a:prstGeom prst="rect">
            <a:avLst/>
          </a:prstGeom>
          <a:noFill/>
          <a:ln>
            <a:noFill/>
          </a:ln>
        </p:spPr>
      </p:pic>
      <p:pic>
        <p:nvPicPr>
          <p:cNvPr id="4627" name="Google Shape;4627;p505"/>
          <p:cNvPicPr preferRelativeResize="0"/>
          <p:nvPr/>
        </p:nvPicPr>
        <p:blipFill>
          <a:blip r:embed="rId5">
            <a:alphaModFix amt="37000"/>
          </a:blip>
          <a:stretch>
            <a:fillRect/>
          </a:stretch>
        </p:blipFill>
        <p:spPr>
          <a:xfrm>
            <a:off x="6138875" y="3286336"/>
            <a:ext cx="3005125" cy="1391200"/>
          </a:xfrm>
          <a:prstGeom prst="rect">
            <a:avLst/>
          </a:prstGeom>
          <a:noFill/>
          <a:ln>
            <a:noFill/>
          </a:ln>
        </p:spPr>
      </p:pic>
      <p:pic>
        <p:nvPicPr>
          <p:cNvPr id="4628" name="Google Shape;4628;p505"/>
          <p:cNvPicPr preferRelativeResize="0"/>
          <p:nvPr/>
        </p:nvPicPr>
        <p:blipFill rotWithShape="1">
          <a:blip r:embed="rId6">
            <a:alphaModFix/>
          </a:blip>
          <a:srcRect b="39061" l="11824" r="0" t="0"/>
          <a:stretch/>
        </p:blipFill>
        <p:spPr>
          <a:xfrm>
            <a:off x="0" y="3286336"/>
            <a:ext cx="3035902" cy="1391201"/>
          </a:xfrm>
          <a:prstGeom prst="rect">
            <a:avLst/>
          </a:prstGeom>
          <a:noFill/>
          <a:ln>
            <a:noFill/>
          </a:ln>
        </p:spPr>
      </p:pic>
      <p:pic>
        <p:nvPicPr>
          <p:cNvPr id="4629" name="Google Shape;4629;p505"/>
          <p:cNvPicPr preferRelativeResize="0"/>
          <p:nvPr/>
        </p:nvPicPr>
        <p:blipFill>
          <a:blip r:embed="rId5">
            <a:alphaModFix amt="37000"/>
          </a:blip>
          <a:stretch>
            <a:fillRect/>
          </a:stretch>
        </p:blipFill>
        <p:spPr>
          <a:xfrm>
            <a:off x="0" y="3286325"/>
            <a:ext cx="3035900" cy="1391200"/>
          </a:xfrm>
          <a:prstGeom prst="rect">
            <a:avLst/>
          </a:prstGeom>
          <a:noFill/>
          <a:ln>
            <a:noFill/>
          </a:ln>
        </p:spPr>
      </p:pic>
      <p:pic>
        <p:nvPicPr>
          <p:cNvPr id="4630" name="Google Shape;4630;p505"/>
          <p:cNvPicPr preferRelativeResize="0"/>
          <p:nvPr/>
        </p:nvPicPr>
        <p:blipFill>
          <a:blip r:embed="rId5">
            <a:alphaModFix amt="37000"/>
          </a:blip>
          <a:stretch>
            <a:fillRect/>
          </a:stretch>
        </p:blipFill>
        <p:spPr>
          <a:xfrm>
            <a:off x="3035900" y="3286336"/>
            <a:ext cx="3102975" cy="1391200"/>
          </a:xfrm>
          <a:prstGeom prst="rect">
            <a:avLst/>
          </a:prstGeom>
          <a:noFill/>
          <a:ln>
            <a:noFill/>
          </a:ln>
        </p:spPr>
      </p:pic>
      <p:sp>
        <p:nvSpPr>
          <p:cNvPr id="4631" name="Google Shape;4631;p505"/>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632" name="Google Shape;4632;p505"/>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pic>
        <p:nvPicPr>
          <p:cNvPr id="4633" name="Google Shape;4633;p505"/>
          <p:cNvPicPr preferRelativeResize="0"/>
          <p:nvPr/>
        </p:nvPicPr>
        <p:blipFill rotWithShape="1">
          <a:blip r:embed="rId7">
            <a:alphaModFix/>
          </a:blip>
          <a:srcRect b="7646" l="0" r="0" t="0"/>
          <a:stretch/>
        </p:blipFill>
        <p:spPr>
          <a:xfrm>
            <a:off x="-244125" y="567075"/>
            <a:ext cx="3535975" cy="4608600"/>
          </a:xfrm>
          <a:prstGeom prst="rect">
            <a:avLst/>
          </a:prstGeom>
          <a:noFill/>
          <a:ln>
            <a:noFill/>
          </a:ln>
        </p:spPr>
      </p:pic>
      <p:pic>
        <p:nvPicPr>
          <p:cNvPr id="4634" name="Google Shape;4634;p505"/>
          <p:cNvPicPr preferRelativeResize="0"/>
          <p:nvPr/>
        </p:nvPicPr>
        <p:blipFill>
          <a:blip r:embed="rId8">
            <a:alphaModFix/>
          </a:blip>
          <a:stretch>
            <a:fillRect/>
          </a:stretch>
        </p:blipFill>
        <p:spPr>
          <a:xfrm>
            <a:off x="5929050" y="571175"/>
            <a:ext cx="3447500" cy="4985924"/>
          </a:xfrm>
          <a:prstGeom prst="rect">
            <a:avLst/>
          </a:prstGeom>
          <a:noFill/>
          <a:ln>
            <a:noFill/>
          </a:ln>
        </p:spPr>
      </p:pic>
      <p:sp>
        <p:nvSpPr>
          <p:cNvPr id="4635" name="Google Shape;4635;p505"/>
          <p:cNvSpPr/>
          <p:nvPr/>
        </p:nvSpPr>
        <p:spPr>
          <a:xfrm>
            <a:off x="312954"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Solution Devoteam.</a:t>
            </a:r>
            <a:endParaRPr b="1" sz="900">
              <a:solidFill>
                <a:schemeClr val="dk2"/>
              </a:solidFill>
              <a:latin typeface="Montserrat"/>
              <a:ea typeface="Montserrat"/>
              <a:cs typeface="Montserrat"/>
              <a:sym typeface="Montserrat"/>
            </a:endParaRPr>
          </a:p>
        </p:txBody>
      </p:sp>
      <p:sp>
        <p:nvSpPr>
          <p:cNvPr id="4636" name="Google Shape;4636;p505"/>
          <p:cNvSpPr/>
          <p:nvPr/>
        </p:nvSpPr>
        <p:spPr>
          <a:xfrm>
            <a:off x="319700" y="1174475"/>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Objectif.</a:t>
            </a:r>
            <a:endParaRPr b="1" sz="900">
              <a:solidFill>
                <a:schemeClr val="dk2"/>
              </a:solidFill>
              <a:latin typeface="Montserrat"/>
              <a:ea typeface="Montserrat"/>
              <a:cs typeface="Montserrat"/>
              <a:sym typeface="Montserrat"/>
            </a:endParaRPr>
          </a:p>
        </p:txBody>
      </p:sp>
      <p:sp>
        <p:nvSpPr>
          <p:cNvPr id="4637" name="Google Shape;4637;p505"/>
          <p:cNvSpPr/>
          <p:nvPr/>
        </p:nvSpPr>
        <p:spPr>
          <a:xfrm>
            <a:off x="6278285" y="1174479"/>
            <a:ext cx="2865600" cy="18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000"/>
              <a:buFont typeface="Arial"/>
              <a:buNone/>
            </a:pPr>
            <a:r>
              <a:rPr b="1" lang="fr" sz="900">
                <a:solidFill>
                  <a:schemeClr val="dk2"/>
                </a:solidFill>
                <a:latin typeface="Montserrat"/>
                <a:ea typeface="Montserrat"/>
                <a:cs typeface="Montserrat"/>
                <a:sym typeface="Montserrat"/>
              </a:rPr>
              <a:t>Objectifs.</a:t>
            </a:r>
            <a:endParaRPr b="1" sz="900">
              <a:solidFill>
                <a:schemeClr val="dk2"/>
              </a:solidFill>
              <a:latin typeface="Montserrat"/>
              <a:ea typeface="Montserrat"/>
              <a:cs typeface="Montserrat"/>
              <a:sym typeface="Montserrat"/>
            </a:endParaRPr>
          </a:p>
        </p:txBody>
      </p:sp>
      <p:sp>
        <p:nvSpPr>
          <p:cNvPr id="4638" name="Google Shape;4638;p505"/>
          <p:cNvSpPr/>
          <p:nvPr/>
        </p:nvSpPr>
        <p:spPr>
          <a:xfrm>
            <a:off x="6278285"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Solution Devoteam.</a:t>
            </a:r>
            <a:endParaRPr b="1" sz="900">
              <a:solidFill>
                <a:schemeClr val="dk2"/>
              </a:solidFill>
              <a:latin typeface="Montserrat"/>
              <a:ea typeface="Montserrat"/>
              <a:cs typeface="Montserrat"/>
              <a:sym typeface="Montserrat"/>
            </a:endParaRPr>
          </a:p>
        </p:txBody>
      </p:sp>
      <p:sp>
        <p:nvSpPr>
          <p:cNvPr id="4639" name="Google Shape;4639;p505"/>
          <p:cNvSpPr txBox="1"/>
          <p:nvPr/>
        </p:nvSpPr>
        <p:spPr>
          <a:xfrm>
            <a:off x="312300" y="1431500"/>
            <a:ext cx="22236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Problème.</a:t>
            </a:r>
            <a:endParaRPr b="1" sz="800">
              <a:solidFill>
                <a:srgbClr val="0000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rgbClr val="0000FF"/>
              </a:solidFill>
              <a:latin typeface="Montserrat"/>
              <a:ea typeface="Montserrat"/>
              <a:cs typeface="Montserrat"/>
              <a:sym typeface="Montserrat"/>
            </a:endParaRPr>
          </a:p>
        </p:txBody>
      </p:sp>
      <p:sp>
        <p:nvSpPr>
          <p:cNvPr id="4640" name="Google Shape;4640;p505"/>
          <p:cNvSpPr txBox="1"/>
          <p:nvPr/>
        </p:nvSpPr>
        <p:spPr>
          <a:xfrm>
            <a:off x="312300" y="2526150"/>
            <a:ext cx="24219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2"/>
              </a:buClr>
              <a:buSzPts val="1100"/>
              <a:buFont typeface="Arial"/>
              <a:buNone/>
            </a:pPr>
            <a:r>
              <a:rPr lang="fr" sz="800">
                <a:solidFill>
                  <a:schemeClr val="dk2"/>
                </a:solidFill>
                <a:latin typeface="Montserrat"/>
                <a:ea typeface="Montserrat"/>
                <a:cs typeface="Montserrat"/>
                <a:sym typeface="Montserrat"/>
              </a:rPr>
              <a:t>détails</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2"/>
              </a:solidFill>
              <a:latin typeface="Montserrat"/>
              <a:ea typeface="Montserrat"/>
              <a:cs typeface="Montserrat"/>
              <a:sym typeface="Montserrat"/>
            </a:endParaRPr>
          </a:p>
        </p:txBody>
      </p:sp>
      <p:sp>
        <p:nvSpPr>
          <p:cNvPr id="4641" name="Google Shape;4641;p505"/>
          <p:cNvSpPr txBox="1"/>
          <p:nvPr/>
        </p:nvSpPr>
        <p:spPr>
          <a:xfrm>
            <a:off x="6292350" y="1431500"/>
            <a:ext cx="22971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Problème.</a:t>
            </a:r>
            <a:endParaRPr b="1" sz="800">
              <a:solidFill>
                <a:srgbClr val="0000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rgbClr val="0000FF"/>
              </a:solidFill>
              <a:latin typeface="Montserrat"/>
              <a:ea typeface="Montserrat"/>
              <a:cs typeface="Montserrat"/>
              <a:sym typeface="Montserrat"/>
            </a:endParaRPr>
          </a:p>
        </p:txBody>
      </p:sp>
      <p:sp>
        <p:nvSpPr>
          <p:cNvPr id="4642" name="Google Shape;4642;p505"/>
          <p:cNvSpPr txBox="1"/>
          <p:nvPr/>
        </p:nvSpPr>
        <p:spPr>
          <a:xfrm>
            <a:off x="6284950" y="2450125"/>
            <a:ext cx="25296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56555A"/>
              </a:buClr>
              <a:buSzPts val="1100"/>
              <a:buFont typeface="Arial"/>
              <a:buNone/>
            </a:pPr>
            <a:r>
              <a:rPr lang="fr" sz="800">
                <a:solidFill>
                  <a:schemeClr val="dk2"/>
                </a:solidFill>
                <a:latin typeface="Montserrat"/>
                <a:ea typeface="Montserrat"/>
                <a:cs typeface="Montserrat"/>
                <a:sym typeface="Montserrat"/>
              </a:rPr>
              <a:t>détails</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2"/>
              </a:solidFill>
              <a:latin typeface="Montserrat"/>
              <a:ea typeface="Montserrat"/>
              <a:cs typeface="Montserrat"/>
              <a:sym typeface="Montserrat"/>
            </a:endParaRPr>
          </a:p>
        </p:txBody>
      </p:sp>
      <p:sp>
        <p:nvSpPr>
          <p:cNvPr id="4643" name="Google Shape;4643;p505"/>
          <p:cNvSpPr/>
          <p:nvPr/>
        </p:nvSpPr>
        <p:spPr>
          <a:xfrm>
            <a:off x="199300" y="3700650"/>
            <a:ext cx="2529600" cy="98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a:solidFill>
                  <a:srgbClr val="FFFFFF"/>
                </a:solidFill>
                <a:latin typeface="Montserrat"/>
                <a:ea typeface="Montserrat"/>
                <a:cs typeface="Montserrat"/>
                <a:sym typeface="Montserrat"/>
              </a:rPr>
              <a:t>Résultats.</a:t>
            </a:r>
            <a:endParaRPr b="1">
              <a:solidFill>
                <a:srgbClr val="FFFFFF"/>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a:solidFill>
                <a:srgbClr val="FFFFFF"/>
              </a:solidFill>
              <a:latin typeface="Montserrat"/>
              <a:ea typeface="Montserrat"/>
              <a:cs typeface="Montserrat"/>
              <a:sym typeface="Montserrat"/>
            </a:endParaRPr>
          </a:p>
        </p:txBody>
      </p:sp>
      <p:sp>
        <p:nvSpPr>
          <p:cNvPr id="4644" name="Google Shape;4644;p505"/>
          <p:cNvSpPr/>
          <p:nvPr/>
        </p:nvSpPr>
        <p:spPr>
          <a:xfrm>
            <a:off x="6302500" y="3689549"/>
            <a:ext cx="2494500" cy="81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a:solidFill>
                  <a:srgbClr val="FFFFFF"/>
                </a:solidFill>
                <a:latin typeface="Montserrat"/>
                <a:ea typeface="Montserrat"/>
                <a:cs typeface="Montserrat"/>
                <a:sym typeface="Montserrat"/>
              </a:rPr>
              <a:t>Résultats</a:t>
            </a:r>
            <a:endParaRPr>
              <a:solidFill>
                <a:srgbClr val="FFFFFF"/>
              </a:solidFill>
            </a:endParaRPr>
          </a:p>
          <a:p>
            <a:pPr indent="0" lvl="0" marL="0" marR="0" rtl="0" algn="ctr">
              <a:lnSpc>
                <a:spcPct val="115000"/>
              </a:lnSpc>
              <a:spcBef>
                <a:spcPts val="0"/>
              </a:spcBef>
              <a:spcAft>
                <a:spcPts val="0"/>
              </a:spcAft>
              <a:buClr>
                <a:schemeClr val="dk1"/>
              </a:buClr>
              <a:buSzPts val="1100"/>
              <a:buFont typeface="Arial"/>
              <a:buNone/>
            </a:pPr>
            <a:r>
              <a:t/>
            </a:r>
            <a:endParaRPr b="1">
              <a:solidFill>
                <a:srgbClr val="FFFFFF"/>
              </a:solidFill>
              <a:latin typeface="Montserrat"/>
              <a:ea typeface="Montserrat"/>
              <a:cs typeface="Montserrat"/>
              <a:sym typeface="Montserrat"/>
            </a:endParaRPr>
          </a:p>
        </p:txBody>
      </p:sp>
      <p:cxnSp>
        <p:nvCxnSpPr>
          <p:cNvPr id="4645" name="Google Shape;4645;p505"/>
          <p:cNvCxnSpPr/>
          <p:nvPr/>
        </p:nvCxnSpPr>
        <p:spPr>
          <a:xfrm>
            <a:off x="7253806" y="4808550"/>
            <a:ext cx="2700" cy="149700"/>
          </a:xfrm>
          <a:prstGeom prst="straightConnector1">
            <a:avLst/>
          </a:prstGeom>
          <a:noFill/>
          <a:ln cap="flat" cmpd="sng" w="9525">
            <a:solidFill>
              <a:srgbClr val="434343"/>
            </a:solidFill>
            <a:prstDash val="solid"/>
            <a:round/>
            <a:headEnd len="med" w="med" type="none"/>
            <a:tailEnd len="med" w="med" type="none"/>
          </a:ln>
        </p:spPr>
      </p:cxnSp>
      <p:pic>
        <p:nvPicPr>
          <p:cNvPr id="4646" name="Google Shape;4646;p505"/>
          <p:cNvPicPr preferRelativeResize="0"/>
          <p:nvPr/>
        </p:nvPicPr>
        <p:blipFill>
          <a:blip r:embed="rId9">
            <a:alphaModFix/>
          </a:blip>
          <a:stretch>
            <a:fillRect/>
          </a:stretch>
        </p:blipFill>
        <p:spPr>
          <a:xfrm>
            <a:off x="6939234" y="4768800"/>
            <a:ext cx="229200" cy="229200"/>
          </a:xfrm>
          <a:prstGeom prst="flowChartConnector">
            <a:avLst/>
          </a:prstGeom>
          <a:noFill/>
          <a:ln>
            <a:noFill/>
          </a:ln>
        </p:spPr>
      </p:pic>
      <p:pic>
        <p:nvPicPr>
          <p:cNvPr id="4647" name="Google Shape;4647;p505"/>
          <p:cNvPicPr preferRelativeResize="0"/>
          <p:nvPr/>
        </p:nvPicPr>
        <p:blipFill>
          <a:blip r:embed="rId10">
            <a:alphaModFix/>
          </a:blip>
          <a:stretch>
            <a:fillRect/>
          </a:stretch>
        </p:blipFill>
        <p:spPr>
          <a:xfrm>
            <a:off x="2848250" y="571175"/>
            <a:ext cx="3509024" cy="4985924"/>
          </a:xfrm>
          <a:prstGeom prst="rect">
            <a:avLst/>
          </a:prstGeom>
          <a:noFill/>
          <a:ln>
            <a:noFill/>
          </a:ln>
        </p:spPr>
      </p:pic>
      <p:sp>
        <p:nvSpPr>
          <p:cNvPr id="4648" name="Google Shape;4648;p505"/>
          <p:cNvSpPr/>
          <p:nvPr/>
        </p:nvSpPr>
        <p:spPr>
          <a:xfrm>
            <a:off x="3265350" y="3703800"/>
            <a:ext cx="2613300" cy="78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a:solidFill>
                  <a:srgbClr val="FFFFFF"/>
                </a:solidFill>
                <a:latin typeface="Montserrat"/>
                <a:ea typeface="Montserrat"/>
                <a:cs typeface="Montserrat"/>
                <a:sym typeface="Montserrat"/>
              </a:rPr>
              <a:t>Résultats.</a:t>
            </a:r>
            <a:endParaRPr b="1">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a:solidFill>
                <a:srgbClr val="FFFFFF"/>
              </a:solidFill>
              <a:latin typeface="Montserrat"/>
              <a:ea typeface="Montserrat"/>
              <a:cs typeface="Montserrat"/>
              <a:sym typeface="Montserrat"/>
            </a:endParaRPr>
          </a:p>
        </p:txBody>
      </p:sp>
      <p:cxnSp>
        <p:nvCxnSpPr>
          <p:cNvPr id="4649" name="Google Shape;4649;p505"/>
          <p:cNvCxnSpPr/>
          <p:nvPr/>
        </p:nvCxnSpPr>
        <p:spPr>
          <a:xfrm>
            <a:off x="4266281" y="4808550"/>
            <a:ext cx="2700" cy="149700"/>
          </a:xfrm>
          <a:prstGeom prst="straightConnector1">
            <a:avLst/>
          </a:prstGeom>
          <a:noFill/>
          <a:ln cap="flat" cmpd="sng" w="9525">
            <a:solidFill>
              <a:srgbClr val="434343"/>
            </a:solidFill>
            <a:prstDash val="solid"/>
            <a:round/>
            <a:headEnd len="med" w="med" type="none"/>
            <a:tailEnd len="med" w="med" type="none"/>
          </a:ln>
        </p:spPr>
      </p:cxnSp>
      <p:sp>
        <p:nvSpPr>
          <p:cNvPr id="4650" name="Google Shape;4650;p505"/>
          <p:cNvSpPr/>
          <p:nvPr/>
        </p:nvSpPr>
        <p:spPr>
          <a:xfrm>
            <a:off x="3249325" y="1174475"/>
            <a:ext cx="24219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Objectifs.</a:t>
            </a:r>
            <a:endParaRPr b="1" sz="900">
              <a:solidFill>
                <a:schemeClr val="dk2"/>
              </a:solidFill>
              <a:latin typeface="Montserrat"/>
              <a:ea typeface="Montserrat"/>
              <a:cs typeface="Montserrat"/>
              <a:sym typeface="Montserrat"/>
            </a:endParaRPr>
          </a:p>
        </p:txBody>
      </p:sp>
      <p:sp>
        <p:nvSpPr>
          <p:cNvPr id="4651" name="Google Shape;4651;p505"/>
          <p:cNvSpPr/>
          <p:nvPr/>
        </p:nvSpPr>
        <p:spPr>
          <a:xfrm>
            <a:off x="3249325"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Solution Devoteam.</a:t>
            </a:r>
            <a:endParaRPr b="1" sz="900">
              <a:solidFill>
                <a:schemeClr val="dk2"/>
              </a:solidFill>
              <a:latin typeface="Montserrat"/>
              <a:ea typeface="Montserrat"/>
              <a:cs typeface="Montserrat"/>
              <a:sym typeface="Montserrat"/>
            </a:endParaRPr>
          </a:p>
        </p:txBody>
      </p:sp>
      <p:sp>
        <p:nvSpPr>
          <p:cNvPr id="4652" name="Google Shape;4652;p505"/>
          <p:cNvSpPr txBox="1"/>
          <p:nvPr/>
        </p:nvSpPr>
        <p:spPr>
          <a:xfrm>
            <a:off x="3249325" y="1431500"/>
            <a:ext cx="2262300" cy="60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2"/>
              </a:buClr>
              <a:buSzPts val="1100"/>
              <a:buFont typeface="Arial"/>
              <a:buNone/>
            </a:pPr>
            <a:r>
              <a:rPr lang="fr" sz="800">
                <a:solidFill>
                  <a:schemeClr val="dk2"/>
                </a:solidFill>
                <a:latin typeface="Montserrat"/>
                <a:ea typeface="Montserrat"/>
                <a:cs typeface="Montserrat"/>
                <a:sym typeface="Montserrat"/>
              </a:rPr>
              <a:t>Problème.</a:t>
            </a:r>
            <a:endParaRPr sz="800">
              <a:solidFill>
                <a:srgbClr val="0000FF"/>
              </a:solidFill>
              <a:latin typeface="Montserrat"/>
              <a:ea typeface="Montserrat"/>
              <a:cs typeface="Montserrat"/>
              <a:sym typeface="Montserrat"/>
            </a:endParaRPr>
          </a:p>
        </p:txBody>
      </p:sp>
      <p:sp>
        <p:nvSpPr>
          <p:cNvPr id="4653" name="Google Shape;4653;p505"/>
          <p:cNvSpPr txBox="1"/>
          <p:nvPr/>
        </p:nvSpPr>
        <p:spPr>
          <a:xfrm>
            <a:off x="3249325" y="2526325"/>
            <a:ext cx="2651400" cy="73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détails</a:t>
            </a:r>
            <a:endParaRPr sz="800">
              <a:solidFill>
                <a:schemeClr val="dk2"/>
              </a:solidFill>
              <a:latin typeface="Montserrat"/>
              <a:ea typeface="Montserrat"/>
              <a:cs typeface="Montserrat"/>
              <a:sym typeface="Montserrat"/>
            </a:endParaRPr>
          </a:p>
        </p:txBody>
      </p:sp>
      <p:pic>
        <p:nvPicPr>
          <p:cNvPr id="4654" name="Google Shape;4654;p505"/>
          <p:cNvPicPr preferRelativeResize="0"/>
          <p:nvPr/>
        </p:nvPicPr>
        <p:blipFill>
          <a:blip r:embed="rId9">
            <a:alphaModFix/>
          </a:blip>
          <a:stretch>
            <a:fillRect/>
          </a:stretch>
        </p:blipFill>
        <p:spPr>
          <a:xfrm>
            <a:off x="3951709" y="4768800"/>
            <a:ext cx="229200" cy="229200"/>
          </a:xfrm>
          <a:prstGeom prst="flowChartConnector">
            <a:avLst/>
          </a:prstGeom>
          <a:noFill/>
          <a:ln>
            <a:noFill/>
          </a:ln>
        </p:spPr>
      </p:pic>
      <p:sp>
        <p:nvSpPr>
          <p:cNvPr id="4655" name="Google Shape;4655;p505"/>
          <p:cNvSpPr/>
          <p:nvPr/>
        </p:nvSpPr>
        <p:spPr>
          <a:xfrm rot="5400000">
            <a:off x="1362838"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4656" name="Google Shape;4656;p505"/>
          <p:cNvSpPr/>
          <p:nvPr/>
        </p:nvSpPr>
        <p:spPr>
          <a:xfrm rot="5400000">
            <a:off x="7394661"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4657" name="Google Shape;4657;p505"/>
          <p:cNvSpPr/>
          <p:nvPr/>
        </p:nvSpPr>
        <p:spPr>
          <a:xfrm rot="5400000">
            <a:off x="7471311"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05"/>
          <p:cNvSpPr/>
          <p:nvPr/>
        </p:nvSpPr>
        <p:spPr>
          <a:xfrm rot="5400000">
            <a:off x="1439488"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05"/>
          <p:cNvSpPr/>
          <p:nvPr/>
        </p:nvSpPr>
        <p:spPr>
          <a:xfrm rot="5400000">
            <a:off x="4571642"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05"/>
          <p:cNvSpPr/>
          <p:nvPr/>
        </p:nvSpPr>
        <p:spPr>
          <a:xfrm rot="5400000">
            <a:off x="4416900"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pic>
        <p:nvPicPr>
          <p:cNvPr id="4661" name="Google Shape;4661;p505"/>
          <p:cNvPicPr preferRelativeResize="0"/>
          <p:nvPr/>
        </p:nvPicPr>
        <p:blipFill>
          <a:blip r:embed="rId9">
            <a:alphaModFix/>
          </a:blip>
          <a:stretch>
            <a:fillRect/>
          </a:stretch>
        </p:blipFill>
        <p:spPr>
          <a:xfrm>
            <a:off x="810000" y="4780675"/>
            <a:ext cx="229200" cy="229200"/>
          </a:xfrm>
          <a:prstGeom prst="flowChartConnector">
            <a:avLst/>
          </a:prstGeom>
          <a:noFill/>
          <a:ln>
            <a:noFill/>
          </a:ln>
        </p:spPr>
      </p:pic>
      <p:cxnSp>
        <p:nvCxnSpPr>
          <p:cNvPr id="4662" name="Google Shape;4662;p505"/>
          <p:cNvCxnSpPr/>
          <p:nvPr/>
        </p:nvCxnSpPr>
        <p:spPr>
          <a:xfrm>
            <a:off x="1143500" y="4816782"/>
            <a:ext cx="2700" cy="149700"/>
          </a:xfrm>
          <a:prstGeom prst="straightConnector1">
            <a:avLst/>
          </a:prstGeom>
          <a:noFill/>
          <a:ln cap="flat" cmpd="sng" w="9525">
            <a:solidFill>
              <a:srgbClr val="434343"/>
            </a:solidFill>
            <a:prstDash val="solid"/>
            <a:round/>
            <a:headEnd len="med" w="med" type="none"/>
            <a:tailEnd len="med" w="med" type="none"/>
          </a:ln>
        </p:spPr>
      </p:cxnSp>
      <p:sp>
        <p:nvSpPr>
          <p:cNvPr id="4663" name="Google Shape;4663;p505"/>
          <p:cNvSpPr/>
          <p:nvPr/>
        </p:nvSpPr>
        <p:spPr>
          <a:xfrm>
            <a:off x="352300" y="389375"/>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Client si accord</a:t>
            </a:r>
            <a:endParaRPr b="1" sz="9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ou secteur</a:t>
            </a:r>
            <a:endParaRPr b="1" sz="900">
              <a:solidFill>
                <a:schemeClr val="dk2"/>
              </a:solidFill>
              <a:latin typeface="Montserrat"/>
              <a:ea typeface="Montserrat"/>
              <a:cs typeface="Montserrat"/>
              <a:sym typeface="Montserrat"/>
            </a:endParaRPr>
          </a:p>
        </p:txBody>
      </p:sp>
      <p:sp>
        <p:nvSpPr>
          <p:cNvPr id="4664" name="Google Shape;4664;p505"/>
          <p:cNvSpPr/>
          <p:nvPr/>
        </p:nvSpPr>
        <p:spPr>
          <a:xfrm>
            <a:off x="3268675" y="389375"/>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Client si accord</a:t>
            </a:r>
            <a:endParaRPr b="1" sz="9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ou secteur</a:t>
            </a:r>
            <a:endParaRPr b="1" sz="900">
              <a:solidFill>
                <a:schemeClr val="dk2"/>
              </a:solidFill>
              <a:latin typeface="Montserrat"/>
              <a:ea typeface="Montserrat"/>
              <a:cs typeface="Montserrat"/>
              <a:sym typeface="Montserrat"/>
            </a:endParaRPr>
          </a:p>
        </p:txBody>
      </p:sp>
      <p:sp>
        <p:nvSpPr>
          <p:cNvPr id="4665" name="Google Shape;4665;p505"/>
          <p:cNvSpPr/>
          <p:nvPr/>
        </p:nvSpPr>
        <p:spPr>
          <a:xfrm>
            <a:off x="6278275" y="350850"/>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Client si accord</a:t>
            </a:r>
            <a:endParaRPr b="1" sz="9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ou secteur</a:t>
            </a:r>
            <a:endParaRPr b="1" sz="900">
              <a:solidFill>
                <a:schemeClr val="dk2"/>
              </a:solidFill>
              <a:latin typeface="Montserrat"/>
              <a:ea typeface="Montserrat"/>
              <a:cs typeface="Montserrat"/>
              <a:sym typeface="Montserrat"/>
            </a:endParaRPr>
          </a:p>
        </p:txBody>
      </p:sp>
      <p:sp>
        <p:nvSpPr>
          <p:cNvPr id="4666" name="Google Shape;4666;p505"/>
          <p:cNvSpPr/>
          <p:nvPr/>
        </p:nvSpPr>
        <p:spPr>
          <a:xfrm>
            <a:off x="1174300" y="4843275"/>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partenaires</a:t>
            </a:r>
            <a:endParaRPr b="1" sz="900">
              <a:solidFill>
                <a:schemeClr val="dk2"/>
              </a:solidFill>
              <a:latin typeface="Montserrat"/>
              <a:ea typeface="Montserrat"/>
              <a:cs typeface="Montserrat"/>
              <a:sym typeface="Montserrat"/>
            </a:endParaRPr>
          </a:p>
        </p:txBody>
      </p:sp>
      <p:sp>
        <p:nvSpPr>
          <p:cNvPr id="4667" name="Google Shape;4667;p505"/>
          <p:cNvSpPr/>
          <p:nvPr/>
        </p:nvSpPr>
        <p:spPr>
          <a:xfrm>
            <a:off x="4354350" y="4792500"/>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partenaires</a:t>
            </a:r>
            <a:endParaRPr b="1" sz="900">
              <a:solidFill>
                <a:schemeClr val="dk2"/>
              </a:solidFill>
              <a:latin typeface="Montserrat"/>
              <a:ea typeface="Montserrat"/>
              <a:cs typeface="Montserrat"/>
              <a:sym typeface="Montserrat"/>
            </a:endParaRPr>
          </a:p>
        </p:txBody>
      </p:sp>
      <p:sp>
        <p:nvSpPr>
          <p:cNvPr id="4668" name="Google Shape;4668;p505"/>
          <p:cNvSpPr/>
          <p:nvPr/>
        </p:nvSpPr>
        <p:spPr>
          <a:xfrm>
            <a:off x="7341875" y="4792500"/>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Logo partenaires</a:t>
            </a:r>
            <a:endParaRPr b="1" sz="900">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2" name="Shape 4672"/>
        <p:cNvGrpSpPr/>
        <p:nvPr/>
      </p:nvGrpSpPr>
      <p:grpSpPr>
        <a:xfrm>
          <a:off x="0" y="0"/>
          <a:ext cx="0" cy="0"/>
          <a:chOff x="0" y="0"/>
          <a:chExt cx="0" cy="0"/>
        </a:xfrm>
      </p:grpSpPr>
      <p:sp>
        <p:nvSpPr>
          <p:cNvPr id="4673" name="Google Shape;4673;p506"/>
          <p:cNvSpPr/>
          <p:nvPr/>
        </p:nvSpPr>
        <p:spPr>
          <a:xfrm>
            <a:off x="2881900" y="3486500"/>
            <a:ext cx="2181000" cy="12960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06"/>
          <p:cNvSpPr/>
          <p:nvPr/>
        </p:nvSpPr>
        <p:spPr>
          <a:xfrm>
            <a:off x="2953725" y="3486500"/>
            <a:ext cx="2109300" cy="2886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fr" sz="1200">
                <a:solidFill>
                  <a:schemeClr val="dk2"/>
                </a:solidFill>
                <a:latin typeface="Montserrat ExtraBold"/>
                <a:ea typeface="Montserrat ExtraBold"/>
                <a:cs typeface="Montserrat ExtraBold"/>
                <a:sym typeface="Montserrat ExtraBold"/>
              </a:rPr>
              <a:t>Nos partenaires technologiques. </a:t>
            </a:r>
            <a:endParaRPr sz="1200">
              <a:solidFill>
                <a:schemeClr val="dk2"/>
              </a:solidFill>
              <a:latin typeface="Montserrat ExtraBold"/>
              <a:ea typeface="Montserrat ExtraBold"/>
              <a:cs typeface="Montserrat ExtraBold"/>
              <a:sym typeface="Montserrat ExtraBold"/>
            </a:endParaRPr>
          </a:p>
        </p:txBody>
      </p:sp>
      <p:sp>
        <p:nvSpPr>
          <p:cNvPr id="4675" name="Google Shape;4675;p506"/>
          <p:cNvSpPr txBox="1"/>
          <p:nvPr>
            <p:ph type="title"/>
          </p:nvPr>
        </p:nvSpPr>
        <p:spPr>
          <a:xfrm>
            <a:off x="526200" y="504900"/>
            <a:ext cx="4872900" cy="6687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600"/>
              <a:t>Data Compliance &amp; Security. </a:t>
            </a:r>
            <a:endParaRPr sz="1600"/>
          </a:p>
          <a:p>
            <a:pPr indent="0" lvl="0" marL="0" rtl="0" algn="l">
              <a:spcBef>
                <a:spcPts val="0"/>
              </a:spcBef>
              <a:spcAft>
                <a:spcPts val="0"/>
              </a:spcAft>
              <a:buClr>
                <a:schemeClr val="dk1"/>
              </a:buClr>
              <a:buSzPts val="1100"/>
              <a:buFont typeface="Arial"/>
              <a:buNone/>
            </a:pPr>
            <a:r>
              <a:t/>
            </a:r>
            <a:endParaRPr b="1" sz="600">
              <a:solidFill>
                <a:schemeClr val="accent1"/>
              </a:solidFill>
              <a:latin typeface="Montserrat"/>
              <a:ea typeface="Montserrat"/>
              <a:cs typeface="Montserrat"/>
              <a:sym typeface="Montserrat"/>
            </a:endParaRPr>
          </a:p>
          <a:p>
            <a:pPr indent="0" lvl="0" marL="0" rtl="0" algn="l">
              <a:spcBef>
                <a:spcPts val="0"/>
              </a:spcBef>
              <a:spcAft>
                <a:spcPts val="0"/>
              </a:spcAft>
              <a:buNone/>
            </a:pPr>
            <a:r>
              <a:rPr lang="fr" sz="800"/>
              <a:t>Renforcez la fiabilité des données et de l’écosystème multicloud de votre entreprise en mettant en œuvre une stratégie de sécurité à grande échelle</a:t>
            </a:r>
            <a:endParaRPr sz="800"/>
          </a:p>
        </p:txBody>
      </p:sp>
      <p:sp>
        <p:nvSpPr>
          <p:cNvPr id="4676" name="Google Shape;4676;p506"/>
          <p:cNvSpPr txBox="1"/>
          <p:nvPr/>
        </p:nvSpPr>
        <p:spPr>
          <a:xfrm>
            <a:off x="524850" y="1368700"/>
            <a:ext cx="2181000" cy="3221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800">
                <a:solidFill>
                  <a:schemeClr val="dk2"/>
                </a:solidFill>
                <a:latin typeface="Montserrat ExtraBold"/>
                <a:ea typeface="Montserrat ExtraBold"/>
                <a:cs typeface="Montserrat ExtraBold"/>
                <a:sym typeface="Montserrat ExtraBold"/>
              </a:rPr>
              <a:t>évaluation des risques liés à la sécurité sur le cloud</a:t>
            </a:r>
            <a:endParaRPr sz="800">
              <a:solidFill>
                <a:schemeClr val="dk2"/>
              </a:solidFill>
              <a:latin typeface="Montserrat ExtraBold"/>
              <a:ea typeface="Montserrat ExtraBold"/>
              <a:cs typeface="Montserrat ExtraBold"/>
              <a:sym typeface="Montserrat ExtraBold"/>
            </a:endParaRPr>
          </a:p>
          <a:p>
            <a:pPr indent="0" lvl="0" marL="0" rtl="0" algn="l">
              <a:spcBef>
                <a:spcPts val="400"/>
              </a:spcBef>
              <a:spcAft>
                <a:spcPts val="0"/>
              </a:spcAft>
              <a:buNone/>
            </a:pPr>
            <a:r>
              <a:rPr lang="fr" sz="800">
                <a:solidFill>
                  <a:schemeClr val="dk2"/>
                </a:solidFill>
                <a:latin typeface="Montserrat"/>
                <a:ea typeface="Montserrat"/>
                <a:cs typeface="Montserrat"/>
                <a:sym typeface="Montserrat"/>
              </a:rPr>
              <a:t>Déterminez le niveau de sécurité de l’environnement cloud de votre entreprise en suivant la méthode axée sur le cloud que Devoteam a développée pour évaluer les risques et ainsi obtenir un aperçu précis des risques auxquels il est exposé. </a:t>
            </a:r>
            <a:endParaRPr sz="800">
              <a:solidFill>
                <a:schemeClr val="dk2"/>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800">
              <a:solidFill>
                <a:schemeClr val="dk2"/>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fr" sz="800">
                <a:solidFill>
                  <a:schemeClr val="dk2"/>
                </a:solidFill>
                <a:latin typeface="Montserrat ExtraBold"/>
                <a:ea typeface="Montserrat ExtraBold"/>
                <a:cs typeface="Montserrat ExtraBold"/>
                <a:sym typeface="Montserrat ExtraBold"/>
              </a:rPr>
              <a:t>sécurisation de l’architecture dès la conception </a:t>
            </a:r>
            <a:endParaRPr sz="800">
              <a:solidFill>
                <a:schemeClr val="dk2"/>
              </a:solidFill>
              <a:latin typeface="Montserrat ExtraBold"/>
              <a:ea typeface="Montserrat ExtraBold"/>
              <a:cs typeface="Montserrat ExtraBold"/>
              <a:sym typeface="Montserrat ExtraBold"/>
            </a:endParaRPr>
          </a:p>
          <a:p>
            <a:pPr indent="0" lvl="0" marL="0" rtl="0" algn="l">
              <a:spcBef>
                <a:spcPts val="400"/>
              </a:spcBef>
              <a:spcAft>
                <a:spcPts val="0"/>
              </a:spcAft>
              <a:buNone/>
            </a:pPr>
            <a:r>
              <a:rPr lang="fr" sz="800">
                <a:solidFill>
                  <a:schemeClr val="dk2"/>
                </a:solidFill>
                <a:latin typeface="Montserrat"/>
                <a:ea typeface="Montserrat"/>
                <a:cs typeface="Montserrat"/>
                <a:sym typeface="Montserrat"/>
              </a:rPr>
              <a:t>Définissez les normes de l’architecture cloud de votre entreprise pour sécuriser l’accès aux ressources et aux données à travers le chiffrement, la gestion des identités et des accès, et l’exécution de conteneurs sécurisés pour les applications en améliorant la performance, l’évolutivité et la sécurité. </a:t>
            </a:r>
            <a:endParaRPr sz="800">
              <a:solidFill>
                <a:schemeClr val="dk2"/>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750">
              <a:solidFill>
                <a:srgbClr val="FF9900"/>
              </a:solidFill>
              <a:highlight>
                <a:srgbClr val="FFFFFF"/>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800">
                <a:solidFill>
                  <a:schemeClr val="dk2"/>
                </a:solidFill>
                <a:latin typeface="Montserrat ExtraBold"/>
                <a:ea typeface="Montserrat ExtraBold"/>
                <a:cs typeface="Montserrat ExtraBold"/>
                <a:sym typeface="Montserrat ExtraBold"/>
              </a:rPr>
              <a:t>résilience du cloud et des données </a:t>
            </a:r>
            <a:endParaRPr sz="800">
              <a:solidFill>
                <a:schemeClr val="dk2"/>
              </a:solidFill>
              <a:latin typeface="Montserrat ExtraBold"/>
              <a:ea typeface="Montserrat ExtraBold"/>
              <a:cs typeface="Montserrat ExtraBold"/>
              <a:sym typeface="Montserrat ExtraBold"/>
            </a:endParaRPr>
          </a:p>
          <a:p>
            <a:pPr indent="0" lvl="0" marL="0" rtl="0" algn="l">
              <a:spcBef>
                <a:spcPts val="40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Utilisez la capacité de stockage élastique du cloud pour sécuriser la disponibilité des données de votre entreprise et définir le processus cloud pour sauvegarder et copier des données.</a:t>
            </a:r>
            <a:endParaRPr sz="750">
              <a:solidFill>
                <a:srgbClr val="FF9900"/>
              </a:solidFill>
              <a:highlight>
                <a:srgbClr val="FFFFFF"/>
              </a:highlight>
              <a:latin typeface="Montserrat"/>
              <a:ea typeface="Montserrat"/>
              <a:cs typeface="Montserrat"/>
              <a:sym typeface="Montserrat"/>
            </a:endParaRPr>
          </a:p>
        </p:txBody>
      </p:sp>
      <p:sp>
        <p:nvSpPr>
          <p:cNvPr id="4677" name="Google Shape;4677;p506"/>
          <p:cNvSpPr txBox="1"/>
          <p:nvPr/>
        </p:nvSpPr>
        <p:spPr>
          <a:xfrm>
            <a:off x="2899125" y="1368700"/>
            <a:ext cx="2305200" cy="2117700"/>
          </a:xfrm>
          <a:prstGeom prst="rect">
            <a:avLst/>
          </a:pr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fr" sz="800">
                <a:solidFill>
                  <a:schemeClr val="dk2"/>
                </a:solidFill>
                <a:latin typeface="Montserrat ExtraBold"/>
                <a:ea typeface="Montserrat ExtraBold"/>
                <a:cs typeface="Montserrat ExtraBold"/>
                <a:sym typeface="Montserrat ExtraBold"/>
              </a:rPr>
              <a:t>chiffrement et protection du cloud de données </a:t>
            </a:r>
            <a:endParaRPr sz="800">
              <a:solidFill>
                <a:schemeClr val="dk2"/>
              </a:solidFill>
              <a:latin typeface="Montserrat"/>
              <a:ea typeface="Montserrat"/>
              <a:cs typeface="Montserrat"/>
              <a:sym typeface="Montserrat"/>
            </a:endParaRPr>
          </a:p>
          <a:p>
            <a:pPr indent="0" lvl="0" marL="0" rtl="0" algn="l">
              <a:spcBef>
                <a:spcPts val="40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Renforcez la visibilité, la sécurité des données et la protection contre les menaces en utilisant une solution CASB (Cloud Access Security Broker) et de prévention de perte de données, ainsi que des fonctionnalités de chiffrement pour utiliser en toute sécurité les applications de votre entreprise hébergées sur le cloud et préserver ses données.</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800">
                <a:solidFill>
                  <a:schemeClr val="dk2"/>
                </a:solidFill>
                <a:latin typeface="Montserrat ExtraBold"/>
                <a:ea typeface="Montserrat ExtraBold"/>
                <a:cs typeface="Montserrat ExtraBold"/>
                <a:sym typeface="Montserrat ExtraBold"/>
              </a:rPr>
              <a:t>sécurité de la migration vers le cloud </a:t>
            </a:r>
            <a:endParaRPr b="1" sz="800">
              <a:solidFill>
                <a:schemeClr val="dk2"/>
              </a:solidFill>
              <a:latin typeface="Montserrat"/>
              <a:ea typeface="Montserrat"/>
              <a:cs typeface="Montserrat"/>
              <a:sym typeface="Montserrat"/>
            </a:endParaRPr>
          </a:p>
          <a:p>
            <a:pPr indent="0" lvl="0" marL="0" rtl="0" algn="l">
              <a:spcBef>
                <a:spcPts val="40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Pérennisez la sécurité des données lorsque vous migrez des applications et des charges de travail vers le cloud (avant, pendant et après).</a:t>
            </a:r>
            <a:endParaRPr sz="800">
              <a:solidFill>
                <a:schemeClr val="dk2"/>
              </a:solidFill>
              <a:latin typeface="Montserrat"/>
              <a:ea typeface="Montserrat"/>
              <a:cs typeface="Montserrat"/>
              <a:sym typeface="Montserrat"/>
            </a:endParaRPr>
          </a:p>
        </p:txBody>
      </p:sp>
      <p:sp>
        <p:nvSpPr>
          <p:cNvPr id="4678" name="Google Shape;4678;p50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pic>
        <p:nvPicPr>
          <p:cNvPr id="4679" name="Google Shape;4679;p506"/>
          <p:cNvPicPr preferRelativeResize="0"/>
          <p:nvPr/>
        </p:nvPicPr>
        <p:blipFill>
          <a:blip r:embed="rId4">
            <a:alphaModFix/>
          </a:blip>
          <a:stretch>
            <a:fillRect/>
          </a:stretch>
        </p:blipFill>
        <p:spPr>
          <a:xfrm>
            <a:off x="2919600" y="4418400"/>
            <a:ext cx="961200" cy="270663"/>
          </a:xfrm>
          <a:prstGeom prst="rect">
            <a:avLst/>
          </a:prstGeom>
          <a:noFill/>
          <a:ln>
            <a:noFill/>
          </a:ln>
        </p:spPr>
      </p:pic>
      <p:pic>
        <p:nvPicPr>
          <p:cNvPr id="4680" name="Google Shape;4680;p506"/>
          <p:cNvPicPr preferRelativeResize="0"/>
          <p:nvPr/>
        </p:nvPicPr>
        <p:blipFill rotWithShape="1">
          <a:blip r:embed="rId5">
            <a:alphaModFix/>
          </a:blip>
          <a:srcRect b="19686" l="9269" r="9277" t="15213"/>
          <a:stretch/>
        </p:blipFill>
        <p:spPr>
          <a:xfrm>
            <a:off x="3885825" y="4321575"/>
            <a:ext cx="1105200" cy="439291"/>
          </a:xfrm>
          <a:prstGeom prst="rect">
            <a:avLst/>
          </a:prstGeom>
          <a:noFill/>
          <a:ln>
            <a:noFill/>
          </a:ln>
        </p:spPr>
      </p:pic>
      <p:pic>
        <p:nvPicPr>
          <p:cNvPr id="4681" name="Google Shape;4681;p506"/>
          <p:cNvPicPr preferRelativeResize="0"/>
          <p:nvPr/>
        </p:nvPicPr>
        <p:blipFill>
          <a:blip r:embed="rId6">
            <a:alphaModFix/>
          </a:blip>
          <a:stretch>
            <a:fillRect/>
          </a:stretch>
        </p:blipFill>
        <p:spPr>
          <a:xfrm>
            <a:off x="3205798" y="4087632"/>
            <a:ext cx="388800" cy="233940"/>
          </a:xfrm>
          <a:prstGeom prst="rect">
            <a:avLst/>
          </a:prstGeom>
          <a:noFill/>
          <a:ln>
            <a:noFill/>
          </a:ln>
        </p:spPr>
      </p:pic>
      <p:sp>
        <p:nvSpPr>
          <p:cNvPr id="4682" name="Google Shape;4682;p506"/>
          <p:cNvSpPr txBox="1"/>
          <p:nvPr/>
        </p:nvSpPr>
        <p:spPr>
          <a:xfrm>
            <a:off x="6409475" y="1145250"/>
            <a:ext cx="2501400" cy="110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a:t>
            </a:r>
            <a:r>
              <a:rPr b="1" lang="fr" sz="1000">
                <a:solidFill>
                  <a:srgbClr val="FFFFFF"/>
                </a:solidFill>
                <a:latin typeface="Montserrat"/>
                <a:ea typeface="Montserrat"/>
                <a:cs typeface="Montserrat"/>
                <a:sym typeface="Montserrat"/>
              </a:rPr>
              <a:t> Votre entreprise doit garder le contrôle de ses données. </a:t>
            </a:r>
            <a:r>
              <a:rPr lang="fr" sz="1000">
                <a:solidFill>
                  <a:schemeClr val="lt1"/>
                </a:solidFill>
                <a:latin typeface="Montserrat ExtraBold"/>
                <a:ea typeface="Montserrat ExtraBold"/>
                <a:cs typeface="Montserrat ExtraBold"/>
                <a:sym typeface="Montserrat ExtraBold"/>
              </a:rPr>
              <a:t>»</a:t>
            </a:r>
            <a:r>
              <a:rPr b="1" lang="fr" sz="1000">
                <a:solidFill>
                  <a:srgbClr val="FFFFFF"/>
                </a:solidFill>
                <a:latin typeface="Montserrat"/>
                <a:ea typeface="Montserrat"/>
                <a:cs typeface="Montserrat"/>
                <a:sym typeface="Montserrat"/>
              </a:rPr>
              <a:t>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0"/>
              </a:spcBef>
              <a:spcAft>
                <a:spcPts val="0"/>
              </a:spcAft>
              <a:buClr>
                <a:schemeClr val="lt1"/>
              </a:buClr>
              <a:buSzPts val="800"/>
              <a:buFont typeface="Montserrat"/>
              <a:buChar char="●"/>
            </a:pPr>
            <a:r>
              <a:rPr lang="fr" sz="800">
                <a:solidFill>
                  <a:srgbClr val="FFFFFF"/>
                </a:solidFill>
                <a:latin typeface="Montserrat"/>
                <a:ea typeface="Montserrat"/>
                <a:cs typeface="Montserrat"/>
                <a:sym typeface="Montserrat"/>
              </a:rPr>
              <a:t>Ne faites pas  confiance aveuglément au fournisseur de services cloud concernant la sécurité de ses données.</a:t>
            </a:r>
            <a:endParaRPr sz="800">
              <a:solidFill>
                <a:srgbClr val="FFFFFF"/>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rgbClr val="FFFFFF"/>
                </a:solidFill>
                <a:latin typeface="Montserrat"/>
                <a:ea typeface="Montserrat"/>
                <a:cs typeface="Montserrat"/>
                <a:sym typeface="Montserrat"/>
              </a:rPr>
              <a:t>Evaluez  personnellement les risques, définissez vos besoins et prennez les mesures appropriées en conséquence</a:t>
            </a:r>
            <a:endParaRPr sz="800">
              <a:solidFill>
                <a:srgbClr val="FFFFFF"/>
              </a:solidFill>
              <a:latin typeface="Montserrat"/>
              <a:ea typeface="Montserrat"/>
              <a:cs typeface="Montserrat"/>
              <a:sym typeface="Montserrat"/>
            </a:endParaRPr>
          </a:p>
        </p:txBody>
      </p:sp>
      <p:sp>
        <p:nvSpPr>
          <p:cNvPr id="4683" name="Google Shape;4683;p506"/>
          <p:cNvSpPr txBox="1"/>
          <p:nvPr/>
        </p:nvSpPr>
        <p:spPr>
          <a:xfrm>
            <a:off x="5820103" y="2268750"/>
            <a:ext cx="3248400" cy="13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 Ne perdez pas votre temps à chercher le fournisseur de services cloud offrant les meilleurs systèmes de sécurité. »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rgbClr val="FFFFFF"/>
              </a:buClr>
              <a:buSzPts val="800"/>
              <a:buFont typeface="Montserrat"/>
              <a:buChar char="●"/>
            </a:pPr>
            <a:r>
              <a:rPr lang="fr" sz="800">
                <a:solidFill>
                  <a:srgbClr val="FFFFFF"/>
                </a:solidFill>
                <a:latin typeface="Montserrat"/>
                <a:ea typeface="Montserrat"/>
                <a:cs typeface="Montserrat"/>
                <a:sym typeface="Montserrat"/>
              </a:rPr>
              <a:t>D’autres exigences s’avéreront plus déterminantes pour sélectionner le bon fournisseur (réglementations, stratégies métiers,...) .</a:t>
            </a:r>
            <a:endParaRPr sz="800">
              <a:solidFill>
                <a:srgbClr val="FFFFFF"/>
              </a:solidFill>
              <a:latin typeface="Montserrat"/>
              <a:ea typeface="Montserrat"/>
              <a:cs typeface="Montserrat"/>
              <a:sym typeface="Montserrat"/>
            </a:endParaRPr>
          </a:p>
          <a:p>
            <a:pPr indent="-279400" lvl="0" marL="457200" rtl="0" algn="l">
              <a:spcBef>
                <a:spcPts val="0"/>
              </a:spcBef>
              <a:spcAft>
                <a:spcPts val="0"/>
              </a:spcAft>
              <a:buClr>
                <a:srgbClr val="FFFFFF"/>
              </a:buClr>
              <a:buSzPts val="800"/>
              <a:buFont typeface="Montserrat"/>
              <a:buChar char="●"/>
            </a:pPr>
            <a:r>
              <a:rPr lang="fr" sz="800">
                <a:solidFill>
                  <a:srgbClr val="FFFFFF"/>
                </a:solidFill>
                <a:latin typeface="Montserrat"/>
                <a:ea typeface="Montserrat"/>
                <a:cs typeface="Montserrat"/>
                <a:sym typeface="Montserrat"/>
              </a:rPr>
              <a:t>Les offres des fournisseurs  changent tous les jours. </a:t>
            </a:r>
            <a:endParaRPr sz="800">
              <a:solidFill>
                <a:srgbClr val="FFFFFF"/>
              </a:solidFill>
              <a:latin typeface="Montserrat"/>
              <a:ea typeface="Montserrat"/>
              <a:cs typeface="Montserrat"/>
              <a:sym typeface="Montserrat"/>
            </a:endParaRPr>
          </a:p>
          <a:p>
            <a:pPr indent="-279400" lvl="0" marL="457200" rtl="0" algn="l">
              <a:spcBef>
                <a:spcPts val="0"/>
              </a:spcBef>
              <a:spcAft>
                <a:spcPts val="0"/>
              </a:spcAft>
              <a:buClr>
                <a:srgbClr val="FFFFFF"/>
              </a:buClr>
              <a:buSzPts val="800"/>
              <a:buFont typeface="Montserrat"/>
              <a:buChar char="●"/>
            </a:pPr>
            <a:r>
              <a:rPr lang="fr" sz="800">
                <a:solidFill>
                  <a:srgbClr val="FFFFFF"/>
                </a:solidFill>
                <a:latin typeface="Montserrat"/>
                <a:ea typeface="Montserrat"/>
                <a:cs typeface="Montserrat"/>
                <a:sym typeface="Montserrat"/>
              </a:rPr>
              <a:t>Automatisez vos contrôles de sécurité</a:t>
            </a:r>
            <a:endParaRPr sz="800">
              <a:solidFill>
                <a:srgbClr val="FFFFFF"/>
              </a:solidFill>
              <a:latin typeface="Montserrat"/>
              <a:ea typeface="Montserrat"/>
              <a:cs typeface="Montserrat"/>
              <a:sym typeface="Montserrat"/>
            </a:endParaRPr>
          </a:p>
          <a:p>
            <a:pPr indent="-279400" lvl="0" marL="457200" rtl="0" algn="l">
              <a:spcBef>
                <a:spcPts val="0"/>
              </a:spcBef>
              <a:spcAft>
                <a:spcPts val="0"/>
              </a:spcAft>
              <a:buClr>
                <a:srgbClr val="FFFFFF"/>
              </a:buClr>
              <a:buSzPts val="800"/>
              <a:buFont typeface="Montserrat"/>
              <a:buChar char="●"/>
            </a:pPr>
            <a:r>
              <a:rPr lang="fr" sz="800">
                <a:solidFill>
                  <a:srgbClr val="FFFFFF"/>
                </a:solidFill>
                <a:latin typeface="Montserrat"/>
                <a:ea typeface="Montserrat"/>
                <a:cs typeface="Montserrat"/>
                <a:sym typeface="Montserrat"/>
              </a:rPr>
              <a:t>À long terme, votre entreprise adoptera                  un modèle d’environnement multicloud et hybride.</a:t>
            </a:r>
            <a:endParaRPr sz="800">
              <a:solidFill>
                <a:srgbClr val="FFFFFF"/>
              </a:solidFill>
              <a:latin typeface="Montserrat"/>
              <a:ea typeface="Montserrat"/>
              <a:cs typeface="Montserrat"/>
              <a:sym typeface="Montserrat"/>
            </a:endParaRPr>
          </a:p>
        </p:txBody>
      </p:sp>
      <p:sp>
        <p:nvSpPr>
          <p:cNvPr id="4684" name="Google Shape;4684;p506"/>
          <p:cNvSpPr txBox="1"/>
          <p:nvPr/>
        </p:nvSpPr>
        <p:spPr>
          <a:xfrm>
            <a:off x="5820099" y="3775100"/>
            <a:ext cx="2640000" cy="12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 Apprenez au contact des autres»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rgbClr val="FFFFFF"/>
              </a:buClr>
              <a:buSzPts val="800"/>
              <a:buFont typeface="Montserrat"/>
              <a:buChar char="●"/>
            </a:pPr>
            <a:r>
              <a:rPr lang="fr" sz="800">
                <a:solidFill>
                  <a:srgbClr val="FFFFFF"/>
                </a:solidFill>
                <a:latin typeface="Montserrat"/>
                <a:ea typeface="Montserrat"/>
                <a:cs typeface="Montserrat"/>
                <a:sym typeface="Montserrat"/>
              </a:rPr>
              <a:t>Utilisez les normes et les cadres existants </a:t>
            </a:r>
            <a:endParaRPr sz="800">
              <a:solidFill>
                <a:srgbClr val="FFFFFF"/>
              </a:solidFill>
              <a:latin typeface="Montserrat"/>
              <a:ea typeface="Montserrat"/>
              <a:cs typeface="Montserrat"/>
              <a:sym typeface="Montserrat"/>
            </a:endParaRPr>
          </a:p>
          <a:p>
            <a:pPr indent="-279400" lvl="0" marL="457200" rtl="0" algn="l">
              <a:spcBef>
                <a:spcPts val="0"/>
              </a:spcBef>
              <a:spcAft>
                <a:spcPts val="0"/>
              </a:spcAft>
              <a:buClr>
                <a:srgbClr val="FFFFFF"/>
              </a:buClr>
              <a:buSzPts val="800"/>
              <a:buFont typeface="Montserrat"/>
              <a:buChar char="●"/>
            </a:pPr>
            <a:r>
              <a:rPr lang="fr" sz="800">
                <a:solidFill>
                  <a:srgbClr val="FFFFFF"/>
                </a:solidFill>
                <a:latin typeface="Montserrat"/>
                <a:ea typeface="Montserrat"/>
                <a:cs typeface="Montserrat"/>
                <a:sym typeface="Montserrat"/>
              </a:rPr>
              <a:t>Communiquez avec vos partenaires</a:t>
            </a:r>
            <a:endParaRPr sz="800">
              <a:solidFill>
                <a:srgbClr val="FFFFFF"/>
              </a:solidFill>
              <a:latin typeface="Montserrat"/>
              <a:ea typeface="Montserrat"/>
              <a:cs typeface="Montserrat"/>
              <a:sym typeface="Montserrat"/>
            </a:endParaRPr>
          </a:p>
          <a:p>
            <a:pPr indent="0" lvl="0" marL="914400" rtl="0" algn="l">
              <a:spcBef>
                <a:spcPts val="0"/>
              </a:spcBef>
              <a:spcAft>
                <a:spcPts val="0"/>
              </a:spcAft>
              <a:buNone/>
            </a:pPr>
            <a:r>
              <a:t/>
            </a:r>
            <a:endParaRPr sz="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fr" sz="800">
                <a:solidFill>
                  <a:srgbClr val="FCC354"/>
                </a:solidFill>
                <a:latin typeface="Montserrat"/>
                <a:ea typeface="Montserrat"/>
                <a:cs typeface="Montserrat"/>
                <a:sym typeface="Montserrat"/>
              </a:rPr>
              <a:t>Vincent GERVAIS  /</a:t>
            </a:r>
            <a:endParaRPr b="1" sz="800">
              <a:solidFill>
                <a:srgbClr val="FCC354"/>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800">
                <a:solidFill>
                  <a:srgbClr val="FCC354"/>
                </a:solidFill>
                <a:latin typeface="Montserrat"/>
                <a:ea typeface="Montserrat"/>
                <a:cs typeface="Montserrat"/>
                <a:sym typeface="Montserrat"/>
              </a:rPr>
              <a:t>Directeur Département</a:t>
            </a:r>
            <a:endParaRPr sz="800">
              <a:solidFill>
                <a:srgbClr val="FCC354"/>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800">
                <a:solidFill>
                  <a:srgbClr val="FCC354"/>
                </a:solidFill>
                <a:latin typeface="Montserrat"/>
                <a:ea typeface="Montserrat"/>
                <a:cs typeface="Montserrat"/>
                <a:sym typeface="Montserrat"/>
              </a:rPr>
              <a:t>cybersécurité</a:t>
            </a:r>
            <a:endParaRPr sz="800">
              <a:solidFill>
                <a:srgbClr val="FCC354"/>
              </a:solidFill>
              <a:latin typeface="Montserrat"/>
              <a:ea typeface="Montserrat"/>
              <a:cs typeface="Montserrat"/>
              <a:sym typeface="Montserrat"/>
            </a:endParaRPr>
          </a:p>
        </p:txBody>
      </p:sp>
      <p:pic>
        <p:nvPicPr>
          <p:cNvPr id="4685" name="Google Shape;4685;p506"/>
          <p:cNvPicPr preferRelativeResize="0"/>
          <p:nvPr/>
        </p:nvPicPr>
        <p:blipFill>
          <a:blip r:embed="rId7">
            <a:alphaModFix/>
          </a:blip>
          <a:stretch>
            <a:fillRect/>
          </a:stretch>
        </p:blipFill>
        <p:spPr>
          <a:xfrm>
            <a:off x="5382000" y="1173600"/>
            <a:ext cx="900000" cy="900000"/>
          </a:xfrm>
          <a:prstGeom prst="ellipse">
            <a:avLst/>
          </a:prstGeom>
          <a:noFill/>
          <a:ln cap="flat" cmpd="sng" w="76200">
            <a:solidFill>
              <a:schemeClr val="accent1"/>
            </a:solidFill>
            <a:prstDash val="solid"/>
            <a:round/>
            <a:headEnd len="sm" w="sm" type="none"/>
            <a:tailEnd len="sm" w="sm" type="none"/>
          </a:ln>
        </p:spPr>
      </p:pic>
      <p:pic>
        <p:nvPicPr>
          <p:cNvPr id="4686" name="Google Shape;4686;p506"/>
          <p:cNvPicPr preferRelativeResize="0"/>
          <p:nvPr/>
        </p:nvPicPr>
        <p:blipFill rotWithShape="1">
          <a:blip r:embed="rId8">
            <a:alphaModFix/>
          </a:blip>
          <a:srcRect b="0" l="0" r="0" t="0"/>
          <a:stretch/>
        </p:blipFill>
        <p:spPr>
          <a:xfrm>
            <a:off x="7731295" y="690500"/>
            <a:ext cx="348079" cy="406901"/>
          </a:xfrm>
          <a:prstGeom prst="rect">
            <a:avLst/>
          </a:prstGeom>
          <a:noFill/>
          <a:ln>
            <a:noFill/>
          </a:ln>
        </p:spPr>
      </p:pic>
      <p:sp>
        <p:nvSpPr>
          <p:cNvPr id="4687" name="Google Shape;4687;p506"/>
          <p:cNvSpPr txBox="1"/>
          <p:nvPr>
            <p:ph type="title"/>
          </p:nvPr>
        </p:nvSpPr>
        <p:spPr>
          <a:xfrm>
            <a:off x="5982900" y="264750"/>
            <a:ext cx="1824600" cy="4851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400">
                <a:solidFill>
                  <a:schemeClr val="lt1"/>
                </a:solidFill>
              </a:rPr>
              <a:t>Les conseils </a:t>
            </a:r>
            <a:endParaRPr sz="1400">
              <a:solidFill>
                <a:schemeClr val="lt1"/>
              </a:solidFill>
            </a:endParaRPr>
          </a:p>
          <a:p>
            <a:pPr indent="0" lvl="0" marL="0" rtl="0" algn="l">
              <a:spcBef>
                <a:spcPts val="0"/>
              </a:spcBef>
              <a:spcAft>
                <a:spcPts val="0"/>
              </a:spcAft>
              <a:buClr>
                <a:schemeClr val="dk1"/>
              </a:buClr>
              <a:buSzPts val="1100"/>
              <a:buFont typeface="Arial"/>
              <a:buNone/>
            </a:pPr>
            <a:r>
              <a:rPr lang="fr" sz="1400">
                <a:solidFill>
                  <a:schemeClr val="lt1"/>
                </a:solidFill>
              </a:rPr>
              <a:t>d’un expert. </a:t>
            </a:r>
            <a:endParaRPr b="1" sz="1400">
              <a:solidFill>
                <a:schemeClr val="lt1"/>
              </a:solidFill>
              <a:latin typeface="Montserrat"/>
              <a:ea typeface="Montserrat"/>
              <a:cs typeface="Montserrat"/>
              <a:sym typeface="Montserrat"/>
            </a:endParaRPr>
          </a:p>
        </p:txBody>
      </p:sp>
      <p:sp>
        <p:nvSpPr>
          <p:cNvPr id="4688" name="Google Shape;4688;p506"/>
          <p:cNvSpPr txBox="1"/>
          <p:nvPr>
            <p:ph type="title"/>
          </p:nvPr>
        </p:nvSpPr>
        <p:spPr>
          <a:xfrm>
            <a:off x="6472800" y="803775"/>
            <a:ext cx="2037300" cy="2508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200">
                <a:solidFill>
                  <a:srgbClr val="F4C453"/>
                </a:solidFill>
              </a:rPr>
              <a:t>Vincent dit : </a:t>
            </a:r>
            <a:endParaRPr b="1" sz="1200">
              <a:solidFill>
                <a:srgbClr val="F4C453"/>
              </a:solidFill>
              <a:latin typeface="Montserrat"/>
              <a:ea typeface="Montserrat"/>
              <a:cs typeface="Montserrat"/>
              <a:sym typeface="Montserrat"/>
            </a:endParaRPr>
          </a:p>
        </p:txBody>
      </p:sp>
      <p:pic>
        <p:nvPicPr>
          <p:cNvPr id="4689" name="Google Shape;4689;p506"/>
          <p:cNvPicPr preferRelativeResize="0"/>
          <p:nvPr/>
        </p:nvPicPr>
        <p:blipFill>
          <a:blip r:embed="rId9">
            <a:alphaModFix/>
          </a:blip>
          <a:stretch>
            <a:fillRect/>
          </a:stretch>
        </p:blipFill>
        <p:spPr>
          <a:xfrm>
            <a:off x="3894825" y="4018175"/>
            <a:ext cx="1087197" cy="3728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4" name="Shape 4694"/>
        <p:cNvGrpSpPr/>
        <p:nvPr/>
      </p:nvGrpSpPr>
      <p:grpSpPr>
        <a:xfrm>
          <a:off x="0" y="0"/>
          <a:ext cx="0" cy="0"/>
          <a:chOff x="0" y="0"/>
          <a:chExt cx="0" cy="0"/>
        </a:xfrm>
      </p:grpSpPr>
      <p:pic>
        <p:nvPicPr>
          <p:cNvPr id="4695" name="Google Shape;4695;p507"/>
          <p:cNvPicPr preferRelativeResize="0"/>
          <p:nvPr/>
        </p:nvPicPr>
        <p:blipFill>
          <a:blip r:embed="rId4">
            <a:alphaModFix/>
          </a:blip>
          <a:stretch>
            <a:fillRect/>
          </a:stretch>
        </p:blipFill>
        <p:spPr>
          <a:xfrm>
            <a:off x="5929050" y="571175"/>
            <a:ext cx="3447500" cy="4985924"/>
          </a:xfrm>
          <a:prstGeom prst="rect">
            <a:avLst/>
          </a:prstGeom>
          <a:noFill/>
          <a:ln>
            <a:noFill/>
          </a:ln>
        </p:spPr>
      </p:pic>
      <p:pic>
        <p:nvPicPr>
          <p:cNvPr id="4696" name="Google Shape;4696;p507"/>
          <p:cNvPicPr preferRelativeResize="0"/>
          <p:nvPr/>
        </p:nvPicPr>
        <p:blipFill rotWithShape="1">
          <a:blip r:embed="rId5">
            <a:alphaModFix/>
          </a:blip>
          <a:srcRect b="7646" l="0" r="0" t="0"/>
          <a:stretch/>
        </p:blipFill>
        <p:spPr>
          <a:xfrm>
            <a:off x="-244125" y="567075"/>
            <a:ext cx="3535975" cy="4608600"/>
          </a:xfrm>
          <a:prstGeom prst="rect">
            <a:avLst/>
          </a:prstGeom>
          <a:noFill/>
          <a:ln>
            <a:noFill/>
          </a:ln>
        </p:spPr>
      </p:pic>
      <p:pic>
        <p:nvPicPr>
          <p:cNvPr id="4697" name="Google Shape;4697;p507"/>
          <p:cNvPicPr preferRelativeResize="0"/>
          <p:nvPr/>
        </p:nvPicPr>
        <p:blipFill>
          <a:blip r:embed="rId6">
            <a:alphaModFix/>
          </a:blip>
          <a:stretch>
            <a:fillRect/>
          </a:stretch>
        </p:blipFill>
        <p:spPr>
          <a:xfrm>
            <a:off x="2848250" y="571175"/>
            <a:ext cx="3509024" cy="4985924"/>
          </a:xfrm>
          <a:prstGeom prst="rect">
            <a:avLst/>
          </a:prstGeom>
          <a:noFill/>
          <a:ln>
            <a:noFill/>
          </a:ln>
        </p:spPr>
      </p:pic>
      <p:sp>
        <p:nvSpPr>
          <p:cNvPr id="4698" name="Google Shape;4698;p507"/>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699" name="Google Shape;4699;p507"/>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pic>
        <p:nvPicPr>
          <p:cNvPr id="4700" name="Google Shape;4700;p507"/>
          <p:cNvPicPr preferRelativeResize="0"/>
          <p:nvPr/>
        </p:nvPicPr>
        <p:blipFill rotWithShape="1">
          <a:blip r:embed="rId7">
            <a:alphaModFix/>
          </a:blip>
          <a:srcRect b="15662" l="0" r="0" t="14786"/>
          <a:stretch/>
        </p:blipFill>
        <p:spPr>
          <a:xfrm>
            <a:off x="3035900" y="3286336"/>
            <a:ext cx="3102977" cy="1391198"/>
          </a:xfrm>
          <a:prstGeom prst="rect">
            <a:avLst/>
          </a:prstGeom>
          <a:noFill/>
          <a:ln>
            <a:noFill/>
          </a:ln>
        </p:spPr>
      </p:pic>
      <p:pic>
        <p:nvPicPr>
          <p:cNvPr id="4701" name="Google Shape;4701;p507"/>
          <p:cNvPicPr preferRelativeResize="0"/>
          <p:nvPr/>
        </p:nvPicPr>
        <p:blipFill rotWithShape="1">
          <a:blip r:embed="rId8">
            <a:alphaModFix/>
          </a:blip>
          <a:srcRect b="16436" l="0" r="0" t="22142"/>
          <a:stretch/>
        </p:blipFill>
        <p:spPr>
          <a:xfrm>
            <a:off x="6138875" y="3286336"/>
            <a:ext cx="3005125" cy="1391203"/>
          </a:xfrm>
          <a:prstGeom prst="rect">
            <a:avLst/>
          </a:prstGeom>
          <a:noFill/>
          <a:ln>
            <a:noFill/>
          </a:ln>
        </p:spPr>
      </p:pic>
      <p:pic>
        <p:nvPicPr>
          <p:cNvPr id="4702" name="Google Shape;4702;p507"/>
          <p:cNvPicPr preferRelativeResize="0"/>
          <p:nvPr/>
        </p:nvPicPr>
        <p:blipFill>
          <a:blip r:embed="rId9">
            <a:alphaModFix amt="37000"/>
          </a:blip>
          <a:stretch>
            <a:fillRect/>
          </a:stretch>
        </p:blipFill>
        <p:spPr>
          <a:xfrm>
            <a:off x="6138875" y="3286336"/>
            <a:ext cx="3005125" cy="1391200"/>
          </a:xfrm>
          <a:prstGeom prst="rect">
            <a:avLst/>
          </a:prstGeom>
          <a:noFill/>
          <a:ln>
            <a:noFill/>
          </a:ln>
        </p:spPr>
      </p:pic>
      <p:pic>
        <p:nvPicPr>
          <p:cNvPr id="4703" name="Google Shape;4703;p507"/>
          <p:cNvPicPr preferRelativeResize="0"/>
          <p:nvPr/>
        </p:nvPicPr>
        <p:blipFill rotWithShape="1">
          <a:blip r:embed="rId10">
            <a:alphaModFix/>
          </a:blip>
          <a:srcRect b="39061" l="11824" r="0" t="0"/>
          <a:stretch/>
        </p:blipFill>
        <p:spPr>
          <a:xfrm>
            <a:off x="0" y="3286336"/>
            <a:ext cx="3035902" cy="1391201"/>
          </a:xfrm>
          <a:prstGeom prst="rect">
            <a:avLst/>
          </a:prstGeom>
          <a:noFill/>
          <a:ln>
            <a:noFill/>
          </a:ln>
        </p:spPr>
      </p:pic>
      <p:pic>
        <p:nvPicPr>
          <p:cNvPr id="4704" name="Google Shape;4704;p507"/>
          <p:cNvPicPr preferRelativeResize="0"/>
          <p:nvPr/>
        </p:nvPicPr>
        <p:blipFill>
          <a:blip r:embed="rId9">
            <a:alphaModFix amt="37000"/>
          </a:blip>
          <a:stretch>
            <a:fillRect/>
          </a:stretch>
        </p:blipFill>
        <p:spPr>
          <a:xfrm>
            <a:off x="0" y="3286325"/>
            <a:ext cx="3035900" cy="1391200"/>
          </a:xfrm>
          <a:prstGeom prst="rect">
            <a:avLst/>
          </a:prstGeom>
          <a:noFill/>
          <a:ln>
            <a:noFill/>
          </a:ln>
        </p:spPr>
      </p:pic>
      <p:pic>
        <p:nvPicPr>
          <p:cNvPr id="4705" name="Google Shape;4705;p507"/>
          <p:cNvPicPr preferRelativeResize="0"/>
          <p:nvPr/>
        </p:nvPicPr>
        <p:blipFill>
          <a:blip r:embed="rId9">
            <a:alphaModFix amt="37000"/>
          </a:blip>
          <a:stretch>
            <a:fillRect/>
          </a:stretch>
        </p:blipFill>
        <p:spPr>
          <a:xfrm>
            <a:off x="3035900" y="3286336"/>
            <a:ext cx="3102975" cy="1391200"/>
          </a:xfrm>
          <a:prstGeom prst="rect">
            <a:avLst/>
          </a:prstGeom>
          <a:noFill/>
          <a:ln>
            <a:noFill/>
          </a:ln>
        </p:spPr>
      </p:pic>
      <p:sp>
        <p:nvSpPr>
          <p:cNvPr id="4706" name="Google Shape;4706;p507"/>
          <p:cNvSpPr/>
          <p:nvPr/>
        </p:nvSpPr>
        <p:spPr>
          <a:xfrm>
            <a:off x="312954" y="23295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fr" sz="900">
                <a:solidFill>
                  <a:srgbClr val="595959"/>
                </a:solidFill>
                <a:latin typeface="Montserrat"/>
                <a:ea typeface="Montserrat"/>
                <a:cs typeface="Montserrat"/>
                <a:sym typeface="Montserrat"/>
              </a:rPr>
              <a:t>DEVOTEAM solution.</a:t>
            </a:r>
            <a:endParaRPr b="1" sz="900">
              <a:solidFill>
                <a:srgbClr val="595959"/>
              </a:solidFill>
              <a:latin typeface="Montserrat"/>
              <a:ea typeface="Montserrat"/>
              <a:cs typeface="Montserrat"/>
              <a:sym typeface="Montserrat"/>
            </a:endParaRPr>
          </a:p>
        </p:txBody>
      </p:sp>
      <p:sp>
        <p:nvSpPr>
          <p:cNvPr id="4707" name="Google Shape;4707;p507"/>
          <p:cNvSpPr/>
          <p:nvPr/>
        </p:nvSpPr>
        <p:spPr>
          <a:xfrm>
            <a:off x="319700" y="1174479"/>
            <a:ext cx="2865600" cy="1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rPr b="1" lang="fr" sz="900">
                <a:solidFill>
                  <a:srgbClr val="53565A"/>
                </a:solidFill>
                <a:latin typeface="Montserrat"/>
                <a:ea typeface="Montserrat"/>
                <a:cs typeface="Montserrat"/>
                <a:sym typeface="Montserrat"/>
              </a:rPr>
              <a:t>Security in the journey to </a:t>
            </a:r>
            <a:endParaRPr b="1" sz="900">
              <a:solidFill>
                <a:srgbClr val="53565A"/>
              </a:solidFill>
              <a:latin typeface="Montserrat"/>
              <a:ea typeface="Montserrat"/>
              <a:cs typeface="Montserrat"/>
              <a:sym typeface="Montserrat"/>
            </a:endParaRPr>
          </a:p>
          <a:p>
            <a:pPr indent="0" lvl="0" marL="0" rtl="0" algn="l">
              <a:spcBef>
                <a:spcPts val="0"/>
              </a:spcBef>
              <a:spcAft>
                <a:spcPts val="0"/>
              </a:spcAft>
              <a:buClr>
                <a:srgbClr val="000000"/>
              </a:buClr>
              <a:buFont typeface="Arial"/>
              <a:buNone/>
            </a:pPr>
            <a:r>
              <a:rPr b="1" lang="fr" sz="900">
                <a:solidFill>
                  <a:srgbClr val="53565A"/>
                </a:solidFill>
                <a:latin typeface="Montserrat"/>
                <a:ea typeface="Montserrat"/>
                <a:cs typeface="Montserrat"/>
                <a:sym typeface="Montserrat"/>
              </a:rPr>
              <a:t>Cloud</a:t>
            </a:r>
            <a:endParaRPr b="1" sz="900">
              <a:solidFill>
                <a:srgbClr val="FF9900"/>
              </a:solidFill>
              <a:latin typeface="Montserrat"/>
              <a:ea typeface="Montserrat"/>
              <a:cs typeface="Montserrat"/>
              <a:sym typeface="Montserrat"/>
            </a:endParaRPr>
          </a:p>
        </p:txBody>
      </p:sp>
      <p:sp>
        <p:nvSpPr>
          <p:cNvPr id="4708" name="Google Shape;4708;p507"/>
          <p:cNvSpPr/>
          <p:nvPr/>
        </p:nvSpPr>
        <p:spPr>
          <a:xfrm>
            <a:off x="6278285" y="24057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fr" sz="900">
                <a:solidFill>
                  <a:srgbClr val="595959"/>
                </a:solidFill>
                <a:latin typeface="Montserrat"/>
                <a:ea typeface="Montserrat"/>
                <a:cs typeface="Montserrat"/>
                <a:sym typeface="Montserrat"/>
              </a:rPr>
              <a:t>DEVOTEAM solution.</a:t>
            </a:r>
            <a:endParaRPr b="1" sz="900">
              <a:solidFill>
                <a:srgbClr val="595959"/>
              </a:solidFill>
              <a:latin typeface="Montserrat"/>
              <a:ea typeface="Montserrat"/>
              <a:cs typeface="Montserrat"/>
              <a:sym typeface="Montserrat"/>
            </a:endParaRPr>
          </a:p>
        </p:txBody>
      </p:sp>
      <p:sp>
        <p:nvSpPr>
          <p:cNvPr id="4709" name="Google Shape;4709;p507"/>
          <p:cNvSpPr txBox="1"/>
          <p:nvPr/>
        </p:nvSpPr>
        <p:spPr>
          <a:xfrm>
            <a:off x="312300" y="1431500"/>
            <a:ext cx="2223600" cy="38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fr" sz="800">
                <a:solidFill>
                  <a:srgbClr val="595959"/>
                </a:solidFill>
                <a:latin typeface="Montserrat"/>
                <a:ea typeface="Montserrat"/>
                <a:cs typeface="Montserrat"/>
                <a:sym typeface="Montserrat"/>
              </a:rPr>
              <a:t>The customer didn’t know where to start and security was one of the main concerns. The solution needed to be suitable for a multi-cloud strategy.</a:t>
            </a:r>
            <a:endParaRPr sz="800">
              <a:solidFill>
                <a:srgbClr val="595959"/>
              </a:solidFill>
            </a:endParaRPr>
          </a:p>
        </p:txBody>
      </p:sp>
      <p:sp>
        <p:nvSpPr>
          <p:cNvPr id="4710" name="Google Shape;4710;p507"/>
          <p:cNvSpPr txBox="1"/>
          <p:nvPr/>
        </p:nvSpPr>
        <p:spPr>
          <a:xfrm>
            <a:off x="312300" y="2449950"/>
            <a:ext cx="24219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fr" sz="800">
                <a:solidFill>
                  <a:srgbClr val="53565A"/>
                </a:solidFill>
                <a:latin typeface="Montserrat"/>
                <a:ea typeface="Montserrat"/>
                <a:cs typeface="Montserrat"/>
                <a:sym typeface="Montserrat"/>
              </a:rPr>
              <a:t>By working tightly with the customer’s internal IT security department, we made sure that the whole implementation would adhere to the customer’s security rules.</a:t>
            </a:r>
            <a:endParaRPr sz="800">
              <a:solidFill>
                <a:srgbClr val="FF9900"/>
              </a:solidFill>
              <a:latin typeface="Montserrat"/>
              <a:ea typeface="Montserrat"/>
              <a:cs typeface="Montserrat"/>
              <a:sym typeface="Montserrat"/>
            </a:endParaRPr>
          </a:p>
        </p:txBody>
      </p:sp>
      <p:sp>
        <p:nvSpPr>
          <p:cNvPr id="4711" name="Google Shape;4711;p507"/>
          <p:cNvSpPr txBox="1"/>
          <p:nvPr/>
        </p:nvSpPr>
        <p:spPr>
          <a:xfrm>
            <a:off x="6278285" y="1495963"/>
            <a:ext cx="2297100" cy="3885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rgbClr val="000000"/>
              </a:buClr>
              <a:buSzPts val="1100"/>
              <a:buFont typeface="Arial"/>
              <a:buNone/>
            </a:pPr>
            <a:r>
              <a:rPr lang="fr" sz="800">
                <a:solidFill>
                  <a:srgbClr val="595959"/>
                </a:solidFill>
                <a:latin typeface="Montserrat"/>
                <a:ea typeface="Montserrat"/>
                <a:cs typeface="Montserrat"/>
                <a:sym typeface="Montserrat"/>
              </a:rPr>
              <a:t>Eliminate obstacles to digital transformation with a unified security approach.</a:t>
            </a:r>
            <a:endParaRPr sz="800">
              <a:solidFill>
                <a:srgbClr val="595959"/>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100"/>
              <a:buFont typeface="Arial"/>
              <a:buNone/>
            </a:pPr>
            <a:r>
              <a:t/>
            </a:r>
            <a:endParaRPr sz="800">
              <a:solidFill>
                <a:srgbClr val="595959"/>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t/>
            </a:r>
            <a:endParaRPr sz="800">
              <a:solidFill>
                <a:srgbClr val="0000FF"/>
              </a:solidFill>
              <a:latin typeface="Montserrat"/>
              <a:ea typeface="Montserrat"/>
              <a:cs typeface="Montserrat"/>
              <a:sym typeface="Montserrat"/>
            </a:endParaRPr>
          </a:p>
        </p:txBody>
      </p:sp>
      <p:sp>
        <p:nvSpPr>
          <p:cNvPr id="4712" name="Google Shape;4712;p507"/>
          <p:cNvSpPr txBox="1"/>
          <p:nvPr/>
        </p:nvSpPr>
        <p:spPr>
          <a:xfrm>
            <a:off x="6278275" y="2556925"/>
            <a:ext cx="26514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fr" sz="800">
                <a:solidFill>
                  <a:srgbClr val="595959"/>
                </a:solidFill>
                <a:latin typeface="Montserrat"/>
                <a:ea typeface="Montserrat"/>
                <a:cs typeface="Montserrat"/>
                <a:sym typeface="Montserrat"/>
              </a:rPr>
              <a:t>Devoteam helped Carrefour Banque to visualize and secure its entire IT infrastructure – from legacy bare metal servers in the data center to sophisticated PaaS deployments in the cloud. </a:t>
            </a:r>
            <a:endParaRPr sz="800">
              <a:solidFill>
                <a:srgbClr val="595959"/>
              </a:solidFill>
              <a:latin typeface="Montserrat"/>
              <a:ea typeface="Montserrat"/>
              <a:cs typeface="Montserrat"/>
              <a:sym typeface="Montserrat"/>
            </a:endParaRPr>
          </a:p>
        </p:txBody>
      </p:sp>
      <p:sp>
        <p:nvSpPr>
          <p:cNvPr id="4713" name="Google Shape;4713;p507"/>
          <p:cNvSpPr/>
          <p:nvPr/>
        </p:nvSpPr>
        <p:spPr>
          <a:xfrm>
            <a:off x="242375" y="3689550"/>
            <a:ext cx="2529600" cy="810300"/>
          </a:xfrm>
          <a:prstGeom prst="rect">
            <a:avLst/>
          </a:prstGeom>
          <a:noFill/>
          <a:ln>
            <a:noFill/>
          </a:ln>
        </p:spPr>
        <p:txBody>
          <a:bodyPr anchorCtr="0" anchor="t" bIns="91425" lIns="91425" spcFirstLastPara="1" rIns="54000" wrap="square" tIns="91425">
            <a:noAutofit/>
          </a:bodyPr>
          <a:lstStyle/>
          <a:p>
            <a:pPr indent="0" lvl="0" marL="0" rtl="0" algn="l">
              <a:spcBef>
                <a:spcPts val="0"/>
              </a:spcBef>
              <a:spcAft>
                <a:spcPts val="0"/>
              </a:spcAft>
              <a:buClr>
                <a:srgbClr val="000000"/>
              </a:buClr>
              <a:buSzPts val="1100"/>
              <a:buFont typeface="Arial"/>
              <a:buNone/>
            </a:pPr>
            <a:r>
              <a:rPr b="1" lang="fr">
                <a:solidFill>
                  <a:srgbClr val="FFFFFF"/>
                </a:solidFill>
                <a:latin typeface="Montserrat"/>
                <a:ea typeface="Montserrat"/>
                <a:cs typeface="Montserrat"/>
                <a:sym typeface="Montserrat"/>
              </a:rPr>
              <a:t>A robust and secure </a:t>
            </a:r>
            <a:r>
              <a:rPr b="1" lang="fr" sz="1600">
                <a:solidFill>
                  <a:srgbClr val="FFFFFF"/>
                </a:solidFill>
                <a:latin typeface="Montserrat"/>
                <a:ea typeface="Montserrat"/>
                <a:cs typeface="Montserrat"/>
                <a:sym typeface="Montserrat"/>
              </a:rPr>
              <a:t>multi-cloud </a:t>
            </a:r>
            <a:endParaRPr b="1" sz="1600">
              <a:solidFill>
                <a:srgbClr val="FFFFFF"/>
              </a:solidFill>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rPr b="1" lang="fr">
                <a:solidFill>
                  <a:srgbClr val="FFFFFF"/>
                </a:solidFill>
                <a:latin typeface="Montserrat"/>
                <a:ea typeface="Montserrat"/>
                <a:cs typeface="Montserrat"/>
                <a:sym typeface="Montserrat"/>
              </a:rPr>
              <a:t>environment</a:t>
            </a:r>
            <a:endParaRPr b="1">
              <a:solidFill>
                <a:srgbClr val="FFFFFF"/>
              </a:solidFill>
              <a:latin typeface="Montserrat"/>
              <a:ea typeface="Montserrat"/>
              <a:cs typeface="Montserrat"/>
              <a:sym typeface="Montserrat"/>
            </a:endParaRPr>
          </a:p>
        </p:txBody>
      </p:sp>
      <p:sp>
        <p:nvSpPr>
          <p:cNvPr id="4714" name="Google Shape;4714;p507"/>
          <p:cNvSpPr/>
          <p:nvPr/>
        </p:nvSpPr>
        <p:spPr>
          <a:xfrm>
            <a:off x="6292350" y="3689555"/>
            <a:ext cx="2494500" cy="8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fr">
                <a:solidFill>
                  <a:srgbClr val="FFFFFF"/>
                </a:solidFill>
                <a:latin typeface="Montserrat"/>
                <a:ea typeface="Montserrat"/>
                <a:cs typeface="Montserrat"/>
                <a:sym typeface="Montserrat"/>
              </a:rPr>
              <a:t>Adapt your security to IT strategy evolves</a:t>
            </a:r>
            <a:endParaRPr b="1">
              <a:solidFill>
                <a:srgbClr val="0000FF"/>
              </a:solidFill>
              <a:latin typeface="Montserrat"/>
              <a:ea typeface="Montserrat"/>
              <a:cs typeface="Montserrat"/>
              <a:sym typeface="Montserrat"/>
            </a:endParaRPr>
          </a:p>
        </p:txBody>
      </p:sp>
      <p:cxnSp>
        <p:nvCxnSpPr>
          <p:cNvPr id="4715" name="Google Shape;4715;p507"/>
          <p:cNvCxnSpPr/>
          <p:nvPr/>
        </p:nvCxnSpPr>
        <p:spPr>
          <a:xfrm>
            <a:off x="7253806" y="4816775"/>
            <a:ext cx="2700" cy="149700"/>
          </a:xfrm>
          <a:prstGeom prst="straightConnector1">
            <a:avLst/>
          </a:prstGeom>
          <a:noFill/>
          <a:ln cap="flat" cmpd="sng" w="9525">
            <a:solidFill>
              <a:srgbClr val="434343"/>
            </a:solidFill>
            <a:prstDash val="solid"/>
            <a:round/>
            <a:headEnd len="med" w="med" type="none"/>
            <a:tailEnd len="med" w="med" type="none"/>
          </a:ln>
        </p:spPr>
      </p:cxnSp>
      <p:pic>
        <p:nvPicPr>
          <p:cNvPr id="4716" name="Google Shape;4716;p507"/>
          <p:cNvPicPr preferRelativeResize="0"/>
          <p:nvPr/>
        </p:nvPicPr>
        <p:blipFill>
          <a:blip r:embed="rId11">
            <a:alphaModFix/>
          </a:blip>
          <a:stretch>
            <a:fillRect/>
          </a:stretch>
        </p:blipFill>
        <p:spPr>
          <a:xfrm>
            <a:off x="6939234" y="4777025"/>
            <a:ext cx="229200" cy="229200"/>
          </a:xfrm>
          <a:prstGeom prst="flowChartConnector">
            <a:avLst/>
          </a:prstGeom>
          <a:noFill/>
          <a:ln>
            <a:noFill/>
          </a:ln>
        </p:spPr>
      </p:pic>
      <p:sp>
        <p:nvSpPr>
          <p:cNvPr id="4717" name="Google Shape;4717;p507"/>
          <p:cNvSpPr/>
          <p:nvPr/>
        </p:nvSpPr>
        <p:spPr>
          <a:xfrm>
            <a:off x="3413500" y="3689555"/>
            <a:ext cx="2421900" cy="7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fr">
                <a:solidFill>
                  <a:srgbClr val="FFFFFF"/>
                </a:solidFill>
                <a:latin typeface="Montserrat"/>
                <a:ea typeface="Montserrat"/>
                <a:cs typeface="Montserrat"/>
                <a:sym typeface="Montserrat"/>
              </a:rPr>
              <a:t>An API of interconnections tailor-made and agile</a:t>
            </a:r>
            <a:endParaRPr b="1">
              <a:solidFill>
                <a:srgbClr val="FFFFFF"/>
              </a:solidFill>
              <a:latin typeface="Montserrat"/>
              <a:ea typeface="Montserrat"/>
              <a:cs typeface="Montserrat"/>
              <a:sym typeface="Montserrat"/>
            </a:endParaRPr>
          </a:p>
        </p:txBody>
      </p:sp>
      <p:cxnSp>
        <p:nvCxnSpPr>
          <p:cNvPr id="4718" name="Google Shape;4718;p507"/>
          <p:cNvCxnSpPr/>
          <p:nvPr/>
        </p:nvCxnSpPr>
        <p:spPr>
          <a:xfrm>
            <a:off x="4266281" y="4816775"/>
            <a:ext cx="2700" cy="149700"/>
          </a:xfrm>
          <a:prstGeom prst="straightConnector1">
            <a:avLst/>
          </a:prstGeom>
          <a:noFill/>
          <a:ln cap="flat" cmpd="sng" w="9525">
            <a:solidFill>
              <a:srgbClr val="434343"/>
            </a:solidFill>
            <a:prstDash val="solid"/>
            <a:round/>
            <a:headEnd len="med" w="med" type="none"/>
            <a:tailEnd len="med" w="med" type="none"/>
          </a:ln>
        </p:spPr>
      </p:cxnSp>
      <p:sp>
        <p:nvSpPr>
          <p:cNvPr id="4719" name="Google Shape;4719;p507"/>
          <p:cNvSpPr/>
          <p:nvPr/>
        </p:nvSpPr>
        <p:spPr>
          <a:xfrm>
            <a:off x="3249325" y="1174479"/>
            <a:ext cx="2223600" cy="1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000"/>
              <a:buFont typeface="Arial"/>
              <a:buNone/>
            </a:pPr>
            <a:r>
              <a:rPr b="1" lang="fr" sz="900">
                <a:solidFill>
                  <a:srgbClr val="595959"/>
                </a:solidFill>
                <a:latin typeface="Montserrat"/>
                <a:ea typeface="Montserrat"/>
                <a:cs typeface="Montserrat"/>
                <a:sym typeface="Montserrat"/>
              </a:rPr>
              <a:t>Integration between AWS and ServiceNow &amp; IT Governance</a:t>
            </a:r>
            <a:endParaRPr b="1" sz="900">
              <a:solidFill>
                <a:srgbClr val="595959"/>
              </a:solidFill>
              <a:latin typeface="Montserrat"/>
              <a:ea typeface="Montserrat"/>
              <a:cs typeface="Montserrat"/>
              <a:sym typeface="Montserrat"/>
            </a:endParaRPr>
          </a:p>
        </p:txBody>
      </p:sp>
      <p:sp>
        <p:nvSpPr>
          <p:cNvPr id="4720" name="Google Shape;4720;p507"/>
          <p:cNvSpPr/>
          <p:nvPr/>
        </p:nvSpPr>
        <p:spPr>
          <a:xfrm>
            <a:off x="3249325" y="23295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fr" sz="900">
                <a:solidFill>
                  <a:srgbClr val="595959"/>
                </a:solidFill>
                <a:latin typeface="Montserrat"/>
                <a:ea typeface="Montserrat"/>
                <a:cs typeface="Montserrat"/>
                <a:sym typeface="Montserrat"/>
              </a:rPr>
              <a:t>DEVOTEAM solution.</a:t>
            </a:r>
            <a:endParaRPr b="1" sz="900">
              <a:solidFill>
                <a:srgbClr val="595959"/>
              </a:solidFill>
              <a:latin typeface="Montserrat"/>
              <a:ea typeface="Montserrat"/>
              <a:cs typeface="Montserrat"/>
              <a:sym typeface="Montserrat"/>
            </a:endParaRPr>
          </a:p>
        </p:txBody>
      </p:sp>
      <p:sp>
        <p:nvSpPr>
          <p:cNvPr id="4721" name="Google Shape;4721;p507"/>
          <p:cNvSpPr txBox="1"/>
          <p:nvPr/>
        </p:nvSpPr>
        <p:spPr>
          <a:xfrm>
            <a:off x="3249325" y="1431500"/>
            <a:ext cx="2262300" cy="38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fr" sz="800">
                <a:solidFill>
                  <a:srgbClr val="595959"/>
                </a:solidFill>
                <a:latin typeface="Montserrat"/>
                <a:ea typeface="Montserrat"/>
                <a:cs typeface="Montserrat"/>
                <a:sym typeface="Montserrat"/>
              </a:rPr>
              <a:t>Standardize IT processes associated to AWS Cloud services compared to traditional processes.</a:t>
            </a:r>
            <a:endParaRPr sz="800">
              <a:solidFill>
                <a:srgbClr val="595959"/>
              </a:solidFill>
              <a:latin typeface="Montserrat"/>
              <a:ea typeface="Montserrat"/>
              <a:cs typeface="Montserrat"/>
              <a:sym typeface="Montserrat"/>
            </a:endParaRPr>
          </a:p>
        </p:txBody>
      </p:sp>
      <p:sp>
        <p:nvSpPr>
          <p:cNvPr id="4722" name="Google Shape;4722;p507"/>
          <p:cNvSpPr txBox="1"/>
          <p:nvPr/>
        </p:nvSpPr>
        <p:spPr>
          <a:xfrm>
            <a:off x="3249325" y="2450125"/>
            <a:ext cx="2651400" cy="73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fr" sz="800">
                <a:solidFill>
                  <a:srgbClr val="595959"/>
                </a:solidFill>
                <a:latin typeface="Montserrat"/>
                <a:ea typeface="Montserrat"/>
                <a:cs typeface="Montserrat"/>
                <a:sym typeface="Montserrat"/>
              </a:rPr>
              <a:t>Devoteam analysed the present and future needs of the solution along with the available security methods before technically implementing and testing it</a:t>
            </a:r>
            <a:endParaRPr sz="800">
              <a:solidFill>
                <a:srgbClr val="595959"/>
              </a:solidFill>
              <a:latin typeface="Montserrat"/>
              <a:ea typeface="Montserrat"/>
              <a:cs typeface="Montserrat"/>
              <a:sym typeface="Montserrat"/>
            </a:endParaRPr>
          </a:p>
        </p:txBody>
      </p:sp>
      <p:pic>
        <p:nvPicPr>
          <p:cNvPr id="4723" name="Google Shape;4723;p507"/>
          <p:cNvPicPr preferRelativeResize="0"/>
          <p:nvPr/>
        </p:nvPicPr>
        <p:blipFill>
          <a:blip r:embed="rId11">
            <a:alphaModFix/>
          </a:blip>
          <a:stretch>
            <a:fillRect/>
          </a:stretch>
        </p:blipFill>
        <p:spPr>
          <a:xfrm>
            <a:off x="3951709" y="4777025"/>
            <a:ext cx="229200" cy="229200"/>
          </a:xfrm>
          <a:prstGeom prst="flowChartConnector">
            <a:avLst/>
          </a:prstGeom>
          <a:noFill/>
          <a:ln>
            <a:noFill/>
          </a:ln>
        </p:spPr>
      </p:pic>
      <p:sp>
        <p:nvSpPr>
          <p:cNvPr id="4724" name="Google Shape;4724;p507"/>
          <p:cNvSpPr/>
          <p:nvPr/>
        </p:nvSpPr>
        <p:spPr>
          <a:xfrm rot="5400000">
            <a:off x="1362838"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4725" name="Google Shape;4725;p507"/>
          <p:cNvSpPr/>
          <p:nvPr/>
        </p:nvSpPr>
        <p:spPr>
          <a:xfrm rot="5400000">
            <a:off x="7394661" y="337186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4726" name="Google Shape;4726;p507"/>
          <p:cNvSpPr/>
          <p:nvPr/>
        </p:nvSpPr>
        <p:spPr>
          <a:xfrm rot="5400000">
            <a:off x="7471311" y="20768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07"/>
          <p:cNvSpPr/>
          <p:nvPr/>
        </p:nvSpPr>
        <p:spPr>
          <a:xfrm rot="5400000">
            <a:off x="1439488" y="20768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07"/>
          <p:cNvSpPr/>
          <p:nvPr/>
        </p:nvSpPr>
        <p:spPr>
          <a:xfrm rot="5400000">
            <a:off x="4571642" y="20768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07"/>
          <p:cNvSpPr/>
          <p:nvPr/>
        </p:nvSpPr>
        <p:spPr>
          <a:xfrm rot="5400000">
            <a:off x="4494992" y="3343475"/>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pic>
        <p:nvPicPr>
          <p:cNvPr id="4730" name="Google Shape;4730;p507"/>
          <p:cNvPicPr preferRelativeResize="0"/>
          <p:nvPr/>
        </p:nvPicPr>
        <p:blipFill rotWithShape="1">
          <a:blip r:embed="rId12">
            <a:alphaModFix/>
          </a:blip>
          <a:srcRect b="24997" l="9269" r="9277" t="24018"/>
          <a:stretch/>
        </p:blipFill>
        <p:spPr>
          <a:xfrm>
            <a:off x="7287800" y="4736525"/>
            <a:ext cx="997200" cy="310200"/>
          </a:xfrm>
          <a:prstGeom prst="rect">
            <a:avLst/>
          </a:prstGeom>
          <a:noFill/>
          <a:ln>
            <a:noFill/>
          </a:ln>
        </p:spPr>
      </p:pic>
      <p:pic>
        <p:nvPicPr>
          <p:cNvPr id="4731" name="Google Shape;4731;p507"/>
          <p:cNvPicPr preferRelativeResize="0"/>
          <p:nvPr/>
        </p:nvPicPr>
        <p:blipFill rotWithShape="1">
          <a:blip r:embed="rId13">
            <a:alphaModFix/>
          </a:blip>
          <a:srcRect b="0" l="0" r="0" t="0"/>
          <a:stretch/>
        </p:blipFill>
        <p:spPr>
          <a:xfrm>
            <a:off x="1381150" y="4754825"/>
            <a:ext cx="273600" cy="273600"/>
          </a:xfrm>
          <a:prstGeom prst="rect">
            <a:avLst/>
          </a:prstGeom>
          <a:noFill/>
          <a:ln>
            <a:noFill/>
          </a:ln>
        </p:spPr>
      </p:pic>
      <p:pic>
        <p:nvPicPr>
          <p:cNvPr id="4732" name="Google Shape;4732;p507"/>
          <p:cNvPicPr preferRelativeResize="0"/>
          <p:nvPr/>
        </p:nvPicPr>
        <p:blipFill>
          <a:blip r:embed="rId14">
            <a:alphaModFix/>
          </a:blip>
          <a:stretch>
            <a:fillRect/>
          </a:stretch>
        </p:blipFill>
        <p:spPr>
          <a:xfrm>
            <a:off x="320422" y="399600"/>
            <a:ext cx="446400" cy="446400"/>
          </a:xfrm>
          <a:prstGeom prst="rect">
            <a:avLst/>
          </a:prstGeom>
          <a:noFill/>
          <a:ln>
            <a:noFill/>
          </a:ln>
        </p:spPr>
      </p:pic>
      <p:sp>
        <p:nvSpPr>
          <p:cNvPr id="4733" name="Google Shape;4733;p507"/>
          <p:cNvSpPr txBox="1"/>
          <p:nvPr/>
        </p:nvSpPr>
        <p:spPr>
          <a:xfrm>
            <a:off x="772450" y="446625"/>
            <a:ext cx="12993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56555A"/>
                </a:solidFill>
                <a:latin typeface="Montserrat"/>
                <a:ea typeface="Montserrat"/>
                <a:cs typeface="Montserrat"/>
                <a:sym typeface="Montserrat"/>
              </a:rPr>
              <a:t>Administration / Public services</a:t>
            </a:r>
            <a:endParaRPr sz="1000">
              <a:solidFill>
                <a:srgbClr val="56555A"/>
              </a:solidFill>
              <a:latin typeface="Montserrat"/>
              <a:ea typeface="Montserrat"/>
              <a:cs typeface="Montserrat"/>
              <a:sym typeface="Montserrat"/>
            </a:endParaRPr>
          </a:p>
        </p:txBody>
      </p:sp>
      <p:sp>
        <p:nvSpPr>
          <p:cNvPr id="4734" name="Google Shape;4734;p507"/>
          <p:cNvSpPr/>
          <p:nvPr/>
        </p:nvSpPr>
        <p:spPr>
          <a:xfrm>
            <a:off x="6278275" y="1163700"/>
            <a:ext cx="2105400" cy="18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rPr b="1" lang="fr" sz="900">
                <a:solidFill>
                  <a:srgbClr val="53565A"/>
                </a:solidFill>
                <a:latin typeface="Montserrat"/>
                <a:ea typeface="Montserrat"/>
                <a:cs typeface="Montserrat"/>
                <a:sym typeface="Montserrat"/>
              </a:rPr>
              <a:t>One security Approach for all platforms and environments</a:t>
            </a:r>
            <a:endParaRPr b="1" sz="900">
              <a:solidFill>
                <a:srgbClr val="53565A"/>
              </a:solidFill>
              <a:latin typeface="Montserrat"/>
              <a:ea typeface="Montserrat"/>
              <a:cs typeface="Montserrat"/>
              <a:sym typeface="Montserrat"/>
            </a:endParaRPr>
          </a:p>
        </p:txBody>
      </p:sp>
      <p:pic>
        <p:nvPicPr>
          <p:cNvPr id="4735" name="Google Shape;4735;p507"/>
          <p:cNvPicPr preferRelativeResize="0"/>
          <p:nvPr/>
        </p:nvPicPr>
        <p:blipFill rotWithShape="1">
          <a:blip r:embed="rId15">
            <a:alphaModFix/>
          </a:blip>
          <a:srcRect b="29427" l="0" r="0" t="29927"/>
          <a:stretch/>
        </p:blipFill>
        <p:spPr>
          <a:xfrm>
            <a:off x="6639500" y="375850"/>
            <a:ext cx="1793498" cy="522675"/>
          </a:xfrm>
          <a:prstGeom prst="rect">
            <a:avLst/>
          </a:prstGeom>
          <a:noFill/>
          <a:ln>
            <a:noFill/>
          </a:ln>
        </p:spPr>
      </p:pic>
      <p:pic>
        <p:nvPicPr>
          <p:cNvPr id="4736" name="Google Shape;4736;p507"/>
          <p:cNvPicPr preferRelativeResize="0"/>
          <p:nvPr/>
        </p:nvPicPr>
        <p:blipFill>
          <a:blip r:embed="rId16">
            <a:alphaModFix/>
          </a:blip>
          <a:stretch>
            <a:fillRect/>
          </a:stretch>
        </p:blipFill>
        <p:spPr>
          <a:xfrm>
            <a:off x="3291843" y="396000"/>
            <a:ext cx="446400" cy="446400"/>
          </a:xfrm>
          <a:prstGeom prst="rect">
            <a:avLst/>
          </a:prstGeom>
          <a:noFill/>
          <a:ln>
            <a:noFill/>
          </a:ln>
        </p:spPr>
      </p:pic>
      <p:sp>
        <p:nvSpPr>
          <p:cNvPr id="4737" name="Google Shape;4737;p507"/>
          <p:cNvSpPr txBox="1"/>
          <p:nvPr/>
        </p:nvSpPr>
        <p:spPr>
          <a:xfrm>
            <a:off x="3738675" y="446400"/>
            <a:ext cx="12993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56555A"/>
                </a:solidFill>
                <a:latin typeface="Montserrat"/>
                <a:ea typeface="Montserrat"/>
                <a:cs typeface="Montserrat"/>
                <a:sym typeface="Montserrat"/>
              </a:rPr>
              <a:t>Industries</a:t>
            </a:r>
            <a:endParaRPr sz="1000">
              <a:solidFill>
                <a:srgbClr val="56555A"/>
              </a:solidFill>
              <a:latin typeface="Montserrat"/>
              <a:ea typeface="Montserrat"/>
              <a:cs typeface="Montserrat"/>
              <a:sym typeface="Montserrat"/>
            </a:endParaRPr>
          </a:p>
        </p:txBody>
      </p:sp>
      <p:pic>
        <p:nvPicPr>
          <p:cNvPr id="4738" name="Google Shape;4738;p507"/>
          <p:cNvPicPr preferRelativeResize="0"/>
          <p:nvPr/>
        </p:nvPicPr>
        <p:blipFill>
          <a:blip r:embed="rId17">
            <a:alphaModFix/>
          </a:blip>
          <a:stretch>
            <a:fillRect/>
          </a:stretch>
        </p:blipFill>
        <p:spPr>
          <a:xfrm>
            <a:off x="4354348" y="4783292"/>
            <a:ext cx="360000" cy="2166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2" name="Shape 4742"/>
        <p:cNvGrpSpPr/>
        <p:nvPr/>
      </p:nvGrpSpPr>
      <p:grpSpPr>
        <a:xfrm>
          <a:off x="0" y="0"/>
          <a:ext cx="0" cy="0"/>
          <a:chOff x="0" y="0"/>
          <a:chExt cx="0" cy="0"/>
        </a:xfrm>
      </p:grpSpPr>
      <p:sp>
        <p:nvSpPr>
          <p:cNvPr id="4743" name="Google Shape;4743;p508"/>
          <p:cNvSpPr txBox="1"/>
          <p:nvPr>
            <p:ph type="title"/>
          </p:nvPr>
        </p:nvSpPr>
        <p:spPr>
          <a:xfrm>
            <a:off x="526200" y="396150"/>
            <a:ext cx="7583700" cy="41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promotion de l’offre Data.</a:t>
            </a:r>
            <a:endParaRPr/>
          </a:p>
        </p:txBody>
      </p:sp>
      <p:sp>
        <p:nvSpPr>
          <p:cNvPr id="4744" name="Google Shape;4744;p508"/>
          <p:cNvSpPr txBox="1"/>
          <p:nvPr>
            <p:ph idx="1" type="subTitle"/>
          </p:nvPr>
        </p:nvSpPr>
        <p:spPr>
          <a:xfrm>
            <a:off x="526200" y="1160450"/>
            <a:ext cx="7583700" cy="280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fr" sz="1100">
                <a:solidFill>
                  <a:srgbClr val="3C4043"/>
                </a:solidFill>
              </a:rPr>
              <a:t>Rédaction d’articles pour le Devolog</a:t>
            </a:r>
            <a:endParaRPr b="1" sz="1100">
              <a:solidFill>
                <a:srgbClr val="3C4043"/>
              </a:solidFill>
            </a:endParaRPr>
          </a:p>
          <a:p>
            <a:pPr indent="0" lvl="0" marL="0" rtl="0" algn="l">
              <a:spcBef>
                <a:spcPts val="0"/>
              </a:spcBef>
              <a:spcAft>
                <a:spcPts val="0"/>
              </a:spcAft>
              <a:buNone/>
            </a:pPr>
            <a:r>
              <a:rPr lang="fr" sz="1100">
                <a:solidFill>
                  <a:srgbClr val="3C4043"/>
                </a:solidFill>
              </a:rPr>
              <a:t>1 article par axes (lien avec des REF publiques ?)</a:t>
            </a:r>
            <a:endParaRPr sz="1100">
              <a:solidFill>
                <a:srgbClr val="3C4043"/>
              </a:solidFill>
            </a:endParaRPr>
          </a:p>
          <a:p>
            <a:pPr indent="0" lvl="0" marL="0" rtl="0" algn="l">
              <a:spcBef>
                <a:spcPts val="0"/>
              </a:spcBef>
              <a:spcAft>
                <a:spcPts val="0"/>
              </a:spcAft>
              <a:buNone/>
            </a:pPr>
            <a:r>
              <a:t/>
            </a:r>
            <a:endParaRPr sz="1100">
              <a:solidFill>
                <a:srgbClr val="3C4043"/>
              </a:solidFill>
            </a:endParaRPr>
          </a:p>
          <a:p>
            <a:pPr indent="0" lvl="0" marL="0" rtl="0" algn="l">
              <a:spcBef>
                <a:spcPts val="0"/>
              </a:spcBef>
              <a:spcAft>
                <a:spcPts val="0"/>
              </a:spcAft>
              <a:buNone/>
            </a:pPr>
            <a:r>
              <a:rPr b="1" lang="fr" sz="1100"/>
              <a:t>Rédaction d’un livre blanc</a:t>
            </a:r>
            <a:endParaRPr b="1" sz="1100"/>
          </a:p>
          <a:p>
            <a:pPr indent="0" lvl="0" marL="0" rtl="0" algn="l">
              <a:lnSpc>
                <a:spcPct val="100000"/>
              </a:lnSpc>
              <a:spcBef>
                <a:spcPts val="0"/>
              </a:spcBef>
              <a:spcAft>
                <a:spcPts val="0"/>
              </a:spcAft>
              <a:buNone/>
            </a:pPr>
            <a:r>
              <a:rPr lang="fr" sz="1100"/>
              <a:t>“Un livre blanc est un guide pratique de plusieurs pages consacré à une expertise, une problématique ou une technique et destiné à des </a:t>
            </a:r>
            <a:r>
              <a:rPr lang="fr" sz="1100">
                <a:uFill>
                  <a:noFill/>
                </a:uFill>
                <a:hlinkClick r:id="rId3"/>
              </a:rPr>
              <a:t>prospects</a:t>
            </a:r>
            <a:r>
              <a:rPr lang="fr" sz="1100"/>
              <a:t>. Il permet de convaincre de l’intérêt d’une technique ou d’un produit, de « former » ou d’évangéliser les lecteurs.”</a:t>
            </a:r>
            <a:endParaRPr sz="1100"/>
          </a:p>
          <a:p>
            <a:pPr indent="0" lvl="0" marL="0" rtl="0" algn="l">
              <a:spcBef>
                <a:spcPts val="0"/>
              </a:spcBef>
              <a:spcAft>
                <a:spcPts val="0"/>
              </a:spcAft>
              <a:buNone/>
            </a:pPr>
            <a:r>
              <a:t/>
            </a:r>
            <a:endParaRPr b="1" sz="1100">
              <a:solidFill>
                <a:srgbClr val="3C4043"/>
              </a:solidFill>
            </a:endParaRPr>
          </a:p>
          <a:p>
            <a:pPr indent="0" lvl="0" marL="0" rtl="0" algn="l">
              <a:spcBef>
                <a:spcPts val="0"/>
              </a:spcBef>
              <a:spcAft>
                <a:spcPts val="0"/>
              </a:spcAft>
              <a:buNone/>
            </a:pPr>
            <a:r>
              <a:rPr b="1" lang="fr" sz="1100"/>
              <a:t>Présentation sur l’intranet et le site internet de Devoteam + partage sur LinkedIn</a:t>
            </a:r>
            <a:endParaRPr b="1" sz="1100"/>
          </a:p>
          <a:p>
            <a:pPr indent="0" lvl="0" marL="0" rtl="0" algn="l">
              <a:spcBef>
                <a:spcPts val="0"/>
              </a:spcBef>
              <a:spcAft>
                <a:spcPts val="0"/>
              </a:spcAft>
              <a:buNone/>
            </a:pPr>
            <a:r>
              <a:rPr lang="fr" sz="1100">
                <a:solidFill>
                  <a:srgbClr val="3C4043"/>
                </a:solidFill>
              </a:rPr>
              <a:t>Présentation M0 avec le pitch associé</a:t>
            </a:r>
            <a:endParaRPr sz="1100">
              <a:solidFill>
                <a:srgbClr val="3C4043"/>
              </a:solidFill>
            </a:endParaRPr>
          </a:p>
          <a:p>
            <a:pPr indent="0" lvl="0" marL="0" rtl="0" algn="l">
              <a:spcBef>
                <a:spcPts val="0"/>
              </a:spcBef>
              <a:spcAft>
                <a:spcPts val="0"/>
              </a:spcAft>
              <a:buNone/>
            </a:pPr>
            <a:r>
              <a:rPr lang="fr" sz="1100">
                <a:solidFill>
                  <a:srgbClr val="3C4043"/>
                </a:solidFill>
              </a:rPr>
              <a:t>Présentation vidéo de l’offre pour l’interne</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rPr b="1" lang="fr" sz="1100"/>
              <a:t>Mailing sales pour les clients</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solidFill>
                <a:srgbClr val="3C40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8" name="Shape 4748"/>
        <p:cNvGrpSpPr/>
        <p:nvPr/>
      </p:nvGrpSpPr>
      <p:grpSpPr>
        <a:xfrm>
          <a:off x="0" y="0"/>
          <a:ext cx="0" cy="0"/>
          <a:chOff x="0" y="0"/>
          <a:chExt cx="0" cy="0"/>
        </a:xfrm>
      </p:grpSpPr>
      <p:sp>
        <p:nvSpPr>
          <p:cNvPr id="4749" name="Google Shape;4749;p509"/>
          <p:cNvSpPr txBox="1"/>
          <p:nvPr>
            <p:ph type="title"/>
          </p:nvPr>
        </p:nvSpPr>
        <p:spPr>
          <a:xfrm>
            <a:off x="526200" y="396150"/>
            <a:ext cx="7583700" cy="41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Articles Devoblog</a:t>
            </a:r>
            <a:endParaRPr/>
          </a:p>
        </p:txBody>
      </p:sp>
      <p:sp>
        <p:nvSpPr>
          <p:cNvPr id="4750" name="Google Shape;4750;p509"/>
          <p:cNvSpPr txBox="1"/>
          <p:nvPr>
            <p:ph idx="1" type="subTitle"/>
          </p:nvPr>
        </p:nvSpPr>
        <p:spPr>
          <a:xfrm>
            <a:off x="526200" y="1160450"/>
            <a:ext cx="8030700" cy="381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fr" sz="1100">
                <a:solidFill>
                  <a:srgbClr val="3C4043"/>
                </a:solidFill>
              </a:rPr>
              <a:t>Data Foundation</a:t>
            </a:r>
            <a:endParaRPr b="1" sz="1100">
              <a:solidFill>
                <a:srgbClr val="3C4043"/>
              </a:solidFill>
            </a:endParaRPr>
          </a:p>
          <a:p>
            <a:pPr indent="0" lvl="0" marL="0" rtl="0" algn="l">
              <a:spcBef>
                <a:spcPts val="0"/>
              </a:spcBef>
              <a:spcAft>
                <a:spcPts val="0"/>
              </a:spcAft>
              <a:buNone/>
            </a:pPr>
            <a:r>
              <a:rPr lang="fr" sz="1100">
                <a:solidFill>
                  <a:srgbClr val="3C4043"/>
                </a:solidFill>
              </a:rPr>
              <a:t>Rédacteur :</a:t>
            </a:r>
            <a:endParaRPr sz="1100">
              <a:solidFill>
                <a:srgbClr val="3C4043"/>
              </a:solidFill>
            </a:endParaRPr>
          </a:p>
          <a:p>
            <a:pPr indent="0" lvl="0" marL="0" rtl="0" algn="l">
              <a:spcBef>
                <a:spcPts val="0"/>
              </a:spcBef>
              <a:spcAft>
                <a:spcPts val="0"/>
              </a:spcAft>
              <a:buNone/>
            </a:pPr>
            <a:r>
              <a:rPr lang="fr" sz="1100">
                <a:solidFill>
                  <a:srgbClr val="3C4043"/>
                </a:solidFill>
              </a:rPr>
              <a:t>Owner : </a:t>
            </a:r>
            <a:endParaRPr sz="1100">
              <a:solidFill>
                <a:srgbClr val="3C4043"/>
              </a:solidFill>
            </a:endParaRPr>
          </a:p>
          <a:p>
            <a:pPr indent="0" lvl="0" marL="0" rtl="0" algn="l">
              <a:spcBef>
                <a:spcPts val="0"/>
              </a:spcBef>
              <a:spcAft>
                <a:spcPts val="0"/>
              </a:spcAft>
              <a:buNone/>
            </a:pPr>
            <a:r>
              <a:t/>
            </a:r>
            <a:endParaRPr sz="1100">
              <a:solidFill>
                <a:srgbClr val="3C4043"/>
              </a:solidFill>
            </a:endParaRPr>
          </a:p>
          <a:p>
            <a:pPr indent="0" lvl="0" marL="0" rtl="0" algn="l">
              <a:spcBef>
                <a:spcPts val="0"/>
              </a:spcBef>
              <a:spcAft>
                <a:spcPts val="0"/>
              </a:spcAft>
              <a:buNone/>
            </a:pPr>
            <a:r>
              <a:rPr b="1" lang="fr" sz="1100"/>
              <a:t>Data for Business</a:t>
            </a:r>
            <a:endParaRPr b="1" sz="1100"/>
          </a:p>
          <a:p>
            <a:pPr indent="0" lvl="0" marL="0" rtl="0" algn="l">
              <a:spcBef>
                <a:spcPts val="0"/>
              </a:spcBef>
              <a:spcAft>
                <a:spcPts val="0"/>
              </a:spcAft>
              <a:buNone/>
            </a:pPr>
            <a:r>
              <a:rPr lang="fr" sz="1100">
                <a:solidFill>
                  <a:srgbClr val="3C4043"/>
                </a:solidFill>
              </a:rPr>
              <a:t>Rédacteur :</a:t>
            </a:r>
            <a:endParaRPr sz="1100">
              <a:solidFill>
                <a:srgbClr val="3C4043"/>
              </a:solidFill>
            </a:endParaRPr>
          </a:p>
          <a:p>
            <a:pPr indent="0" lvl="0" marL="0" rtl="0" algn="l">
              <a:spcBef>
                <a:spcPts val="0"/>
              </a:spcBef>
              <a:spcAft>
                <a:spcPts val="0"/>
              </a:spcAft>
              <a:buNone/>
            </a:pPr>
            <a:r>
              <a:rPr lang="fr" sz="1100">
                <a:solidFill>
                  <a:srgbClr val="3C4043"/>
                </a:solidFill>
              </a:rPr>
              <a:t>Owner : </a:t>
            </a:r>
            <a:endParaRPr sz="1100">
              <a:solidFill>
                <a:srgbClr val="3C4043"/>
              </a:solidFill>
            </a:endParaRPr>
          </a:p>
          <a:p>
            <a:pPr indent="0" lvl="0" marL="0" rtl="0" algn="l">
              <a:spcBef>
                <a:spcPts val="0"/>
              </a:spcBef>
              <a:spcAft>
                <a:spcPts val="0"/>
              </a:spcAft>
              <a:buNone/>
            </a:pPr>
            <a:r>
              <a:t/>
            </a:r>
            <a:endParaRPr sz="1100">
              <a:solidFill>
                <a:srgbClr val="3C4043"/>
              </a:solidFill>
            </a:endParaRPr>
          </a:p>
          <a:p>
            <a:pPr indent="0" lvl="0" marL="0" rtl="0" algn="l">
              <a:spcBef>
                <a:spcPts val="0"/>
              </a:spcBef>
              <a:spcAft>
                <a:spcPts val="0"/>
              </a:spcAft>
              <a:buNone/>
            </a:pPr>
            <a:r>
              <a:rPr b="1" lang="fr" sz="1100"/>
              <a:t>Data Gouvernance</a:t>
            </a:r>
            <a:endParaRPr b="1" sz="1100"/>
          </a:p>
          <a:p>
            <a:pPr indent="0" lvl="0" marL="0" rtl="0" algn="l">
              <a:spcBef>
                <a:spcPts val="0"/>
              </a:spcBef>
              <a:spcAft>
                <a:spcPts val="0"/>
              </a:spcAft>
              <a:buNone/>
            </a:pPr>
            <a:r>
              <a:rPr lang="fr" sz="1100">
                <a:solidFill>
                  <a:srgbClr val="3C4043"/>
                </a:solidFill>
              </a:rPr>
              <a:t>Rédacteur :</a:t>
            </a:r>
            <a:endParaRPr sz="1100">
              <a:solidFill>
                <a:srgbClr val="3C4043"/>
              </a:solidFill>
            </a:endParaRPr>
          </a:p>
          <a:p>
            <a:pPr indent="0" lvl="0" marL="0" rtl="0" algn="l">
              <a:spcBef>
                <a:spcPts val="0"/>
              </a:spcBef>
              <a:spcAft>
                <a:spcPts val="0"/>
              </a:spcAft>
              <a:buNone/>
            </a:pPr>
            <a:r>
              <a:rPr lang="fr" sz="1100">
                <a:solidFill>
                  <a:srgbClr val="3C4043"/>
                </a:solidFill>
              </a:rPr>
              <a:t>Owner : </a:t>
            </a:r>
            <a:endParaRPr sz="1100">
              <a:solidFill>
                <a:srgbClr val="3C4043"/>
              </a:solidFill>
            </a:endParaRPr>
          </a:p>
          <a:p>
            <a:pPr indent="0" lvl="0" marL="0" rtl="0" algn="l">
              <a:spcBef>
                <a:spcPts val="0"/>
              </a:spcBef>
              <a:spcAft>
                <a:spcPts val="0"/>
              </a:spcAft>
              <a:buNone/>
            </a:pPr>
            <a:r>
              <a:t/>
            </a:r>
            <a:endParaRPr sz="1100">
              <a:solidFill>
                <a:srgbClr val="3C4043"/>
              </a:solidFill>
            </a:endParaRPr>
          </a:p>
          <a:p>
            <a:pPr indent="0" lvl="0" marL="0" rtl="0" algn="l">
              <a:spcBef>
                <a:spcPts val="0"/>
              </a:spcBef>
              <a:spcAft>
                <a:spcPts val="0"/>
              </a:spcAft>
              <a:buNone/>
            </a:pPr>
            <a:r>
              <a:rPr b="1" lang="fr" sz="1100"/>
              <a:t>Smart Data</a:t>
            </a:r>
            <a:endParaRPr b="1" sz="1100"/>
          </a:p>
          <a:p>
            <a:pPr indent="0" lvl="0" marL="0" rtl="0" algn="l">
              <a:spcBef>
                <a:spcPts val="0"/>
              </a:spcBef>
              <a:spcAft>
                <a:spcPts val="0"/>
              </a:spcAft>
              <a:buNone/>
            </a:pPr>
            <a:r>
              <a:rPr lang="fr" sz="1100">
                <a:solidFill>
                  <a:srgbClr val="3C4043"/>
                </a:solidFill>
              </a:rPr>
              <a:t>Rédacteur :</a:t>
            </a:r>
            <a:endParaRPr sz="1100">
              <a:solidFill>
                <a:srgbClr val="3C4043"/>
              </a:solidFill>
            </a:endParaRPr>
          </a:p>
          <a:p>
            <a:pPr indent="0" lvl="0" marL="0" rtl="0" algn="l">
              <a:spcBef>
                <a:spcPts val="0"/>
              </a:spcBef>
              <a:spcAft>
                <a:spcPts val="0"/>
              </a:spcAft>
              <a:buNone/>
            </a:pPr>
            <a:r>
              <a:rPr lang="fr" sz="1100">
                <a:solidFill>
                  <a:srgbClr val="3C4043"/>
                </a:solidFill>
              </a:rPr>
              <a:t>Owner : </a:t>
            </a:r>
            <a:endParaRPr sz="1100">
              <a:solidFill>
                <a:srgbClr val="3C4043"/>
              </a:solidFill>
            </a:endParaRPr>
          </a:p>
          <a:p>
            <a:pPr indent="0" lvl="0" marL="0" rtl="0" algn="l">
              <a:spcBef>
                <a:spcPts val="0"/>
              </a:spcBef>
              <a:spcAft>
                <a:spcPts val="0"/>
              </a:spcAft>
              <a:buNone/>
            </a:pPr>
            <a:r>
              <a:t/>
            </a:r>
            <a:endParaRPr sz="1100">
              <a:solidFill>
                <a:srgbClr val="3C4043"/>
              </a:solidFill>
            </a:endParaRPr>
          </a:p>
          <a:p>
            <a:pPr indent="0" lvl="0" marL="0" rtl="0" algn="l">
              <a:spcBef>
                <a:spcPts val="0"/>
              </a:spcBef>
              <a:spcAft>
                <a:spcPts val="0"/>
              </a:spcAft>
              <a:buNone/>
            </a:pPr>
            <a:r>
              <a:rPr b="1" lang="fr" sz="1100"/>
              <a:t>Data Compliance &amp; Security</a:t>
            </a:r>
            <a:endParaRPr b="1" sz="1100"/>
          </a:p>
          <a:p>
            <a:pPr indent="0" lvl="0" marL="0" rtl="0" algn="l">
              <a:spcBef>
                <a:spcPts val="0"/>
              </a:spcBef>
              <a:spcAft>
                <a:spcPts val="0"/>
              </a:spcAft>
              <a:buNone/>
            </a:pPr>
            <a:r>
              <a:rPr lang="fr" sz="1100">
                <a:solidFill>
                  <a:srgbClr val="3C4043"/>
                </a:solidFill>
              </a:rPr>
              <a:t>Rédacteur :</a:t>
            </a:r>
            <a:endParaRPr sz="1100">
              <a:solidFill>
                <a:srgbClr val="3C4043"/>
              </a:solidFill>
            </a:endParaRPr>
          </a:p>
          <a:p>
            <a:pPr indent="0" lvl="0" marL="0" rtl="0" algn="l">
              <a:spcBef>
                <a:spcPts val="0"/>
              </a:spcBef>
              <a:spcAft>
                <a:spcPts val="0"/>
              </a:spcAft>
              <a:buNone/>
            </a:pPr>
            <a:r>
              <a:rPr lang="fr" sz="1100">
                <a:solidFill>
                  <a:srgbClr val="3C4043"/>
                </a:solidFill>
              </a:rPr>
              <a:t>Owner : </a:t>
            </a:r>
            <a:endParaRPr sz="1100">
              <a:solidFill>
                <a:srgbClr val="3C40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7" name="Shape 4187"/>
        <p:cNvGrpSpPr/>
        <p:nvPr/>
      </p:nvGrpSpPr>
      <p:grpSpPr>
        <a:xfrm>
          <a:off x="0" y="0"/>
          <a:ext cx="0" cy="0"/>
          <a:chOff x="0" y="0"/>
          <a:chExt cx="0" cy="0"/>
        </a:xfrm>
      </p:grpSpPr>
      <p:sp>
        <p:nvSpPr>
          <p:cNvPr id="4188" name="Google Shape;4188;p492"/>
          <p:cNvSpPr txBox="1"/>
          <p:nvPr>
            <p:ph type="title"/>
          </p:nvPr>
        </p:nvSpPr>
        <p:spPr>
          <a:xfrm>
            <a:off x="526200" y="396150"/>
            <a:ext cx="7583700" cy="41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nos </a:t>
            </a:r>
            <a:r>
              <a:rPr lang="fr"/>
              <a:t>convictions</a:t>
            </a:r>
            <a:r>
              <a:rPr lang="fr"/>
              <a:t>.</a:t>
            </a:r>
            <a:endParaRPr/>
          </a:p>
        </p:txBody>
      </p:sp>
      <p:sp>
        <p:nvSpPr>
          <p:cNvPr id="4189" name="Google Shape;4189;p492"/>
          <p:cNvSpPr txBox="1"/>
          <p:nvPr>
            <p:ph idx="1" type="subTitle"/>
          </p:nvPr>
        </p:nvSpPr>
        <p:spPr>
          <a:xfrm>
            <a:off x="526200" y="1160450"/>
            <a:ext cx="8030700" cy="232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1100">
                <a:solidFill>
                  <a:srgbClr val="3C4043"/>
                </a:solidFill>
              </a:rPr>
              <a:t>Pourquoi ? Son objectif, ses croyances.</a:t>
            </a:r>
            <a:endParaRPr sz="1100">
              <a:solidFill>
                <a:srgbClr val="3C4043"/>
              </a:solidFill>
            </a:endParaRPr>
          </a:p>
          <a:p>
            <a:pPr indent="0" lvl="0" marL="0" rtl="0" algn="l">
              <a:spcBef>
                <a:spcPts val="0"/>
              </a:spcBef>
              <a:spcAft>
                <a:spcPts val="0"/>
              </a:spcAft>
              <a:buClr>
                <a:schemeClr val="dk1"/>
              </a:buClr>
              <a:buSzPts val="1100"/>
              <a:buFont typeface="Arial"/>
              <a:buNone/>
            </a:pPr>
            <a:r>
              <a:t/>
            </a:r>
            <a:endParaRPr sz="1100">
              <a:solidFill>
                <a:srgbClr val="3C4043"/>
              </a:solidFill>
            </a:endParaRPr>
          </a:p>
          <a:p>
            <a:pPr indent="0" lvl="0" marL="0" rtl="0" algn="l">
              <a:spcBef>
                <a:spcPts val="0"/>
              </a:spcBef>
              <a:spcAft>
                <a:spcPts val="0"/>
              </a:spcAft>
              <a:buClr>
                <a:schemeClr val="dk1"/>
              </a:buClr>
              <a:buSzPts val="1100"/>
              <a:buFont typeface="Arial"/>
              <a:buNone/>
            </a:pPr>
            <a:r>
              <a:t/>
            </a:r>
            <a:endParaRPr sz="1100">
              <a:solidFill>
                <a:srgbClr val="3C4043"/>
              </a:solidFill>
            </a:endParaRPr>
          </a:p>
          <a:p>
            <a:pPr indent="0" lvl="0" marL="0" rtl="0" algn="l">
              <a:spcBef>
                <a:spcPts val="0"/>
              </a:spcBef>
              <a:spcAft>
                <a:spcPts val="0"/>
              </a:spcAft>
              <a:buNone/>
            </a:pPr>
            <a:r>
              <a:rPr lang="fr" sz="1100">
                <a:solidFill>
                  <a:srgbClr val="3C4043"/>
                </a:solidFill>
              </a:rPr>
              <a:t>Comment ? Les mesures prises pour réaliser le “pourquoi”</a:t>
            </a:r>
            <a:endParaRPr sz="1100">
              <a:solidFill>
                <a:srgbClr val="3C4043"/>
              </a:solidFill>
            </a:endParaRPr>
          </a:p>
          <a:p>
            <a:pPr indent="0" lvl="0" marL="0" rtl="0" algn="l">
              <a:spcBef>
                <a:spcPts val="0"/>
              </a:spcBef>
              <a:spcAft>
                <a:spcPts val="0"/>
              </a:spcAft>
              <a:buClr>
                <a:schemeClr val="dk1"/>
              </a:buClr>
              <a:buSzPts val="1100"/>
              <a:buFont typeface="Arial"/>
              <a:buNone/>
            </a:pPr>
            <a:r>
              <a:t/>
            </a:r>
            <a:endParaRPr sz="1100">
              <a:solidFill>
                <a:srgbClr val="3C4043"/>
              </a:solidFill>
            </a:endParaRPr>
          </a:p>
          <a:p>
            <a:pPr indent="0" lvl="0" marL="0" rtl="0" algn="l">
              <a:spcBef>
                <a:spcPts val="0"/>
              </a:spcBef>
              <a:spcAft>
                <a:spcPts val="0"/>
              </a:spcAft>
              <a:buClr>
                <a:schemeClr val="dk1"/>
              </a:buClr>
              <a:buSzPts val="1100"/>
              <a:buFont typeface="Arial"/>
              <a:buNone/>
            </a:pPr>
            <a:r>
              <a:t/>
            </a:r>
            <a:endParaRPr sz="1100">
              <a:solidFill>
                <a:srgbClr val="3C4043"/>
              </a:solidFill>
            </a:endParaRPr>
          </a:p>
          <a:p>
            <a:pPr indent="0" lvl="0" marL="0" rtl="0" algn="l">
              <a:spcBef>
                <a:spcPts val="0"/>
              </a:spcBef>
              <a:spcAft>
                <a:spcPts val="0"/>
              </a:spcAft>
              <a:buClr>
                <a:schemeClr val="dk1"/>
              </a:buClr>
              <a:buSzPts val="1100"/>
              <a:buFont typeface="Arial"/>
              <a:buNone/>
            </a:pPr>
            <a:r>
              <a:rPr lang="fr" sz="1100">
                <a:solidFill>
                  <a:srgbClr val="3C4043"/>
                </a:solidFill>
              </a:rPr>
              <a:t>Quoi ? la réponse au “pourquoi” = les résultats, les actions que nous menons</a:t>
            </a:r>
            <a:endParaRPr sz="1100">
              <a:solidFill>
                <a:srgbClr val="3C4043"/>
              </a:solidFill>
            </a:endParaRPr>
          </a:p>
          <a:p>
            <a:pPr indent="0" lvl="0" marL="0" rtl="0" algn="l">
              <a:spcBef>
                <a:spcPts val="0"/>
              </a:spcBef>
              <a:spcAft>
                <a:spcPts val="0"/>
              </a:spcAft>
              <a:buClr>
                <a:schemeClr val="dk1"/>
              </a:buClr>
              <a:buSzPts val="1100"/>
              <a:buFont typeface="Arial"/>
              <a:buNone/>
            </a:pPr>
            <a:r>
              <a:t/>
            </a:r>
            <a:endParaRPr sz="1100">
              <a:solidFill>
                <a:srgbClr val="3C4043"/>
              </a:solidFill>
            </a:endParaRPr>
          </a:p>
          <a:p>
            <a:pPr indent="0" lvl="0" marL="0" rtl="0" algn="l">
              <a:spcBef>
                <a:spcPts val="0"/>
              </a:spcBef>
              <a:spcAft>
                <a:spcPts val="0"/>
              </a:spcAft>
              <a:buClr>
                <a:schemeClr val="dk1"/>
              </a:buClr>
              <a:buSzPts val="1100"/>
              <a:buFont typeface="Arial"/>
              <a:buNone/>
            </a:pPr>
            <a:r>
              <a:t/>
            </a:r>
            <a:endParaRPr sz="1100">
              <a:solidFill>
                <a:srgbClr val="3C4043"/>
              </a:solidFill>
            </a:endParaRPr>
          </a:p>
          <a:p>
            <a:pPr indent="0" lvl="0" marL="0" rtl="0" algn="l">
              <a:spcBef>
                <a:spcPts val="0"/>
              </a:spcBef>
              <a:spcAft>
                <a:spcPts val="0"/>
              </a:spcAft>
              <a:buClr>
                <a:schemeClr val="dk1"/>
              </a:buClr>
              <a:buSzPts val="1100"/>
              <a:buFont typeface="Arial"/>
              <a:buNone/>
            </a:pPr>
            <a:r>
              <a:t/>
            </a:r>
            <a:endParaRPr sz="1100">
              <a:solidFill>
                <a:srgbClr val="3C40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4" name="Shape 4754"/>
        <p:cNvGrpSpPr/>
        <p:nvPr/>
      </p:nvGrpSpPr>
      <p:grpSpPr>
        <a:xfrm>
          <a:off x="0" y="0"/>
          <a:ext cx="0" cy="0"/>
          <a:chOff x="0" y="0"/>
          <a:chExt cx="0" cy="0"/>
        </a:xfrm>
      </p:grpSpPr>
      <p:sp>
        <p:nvSpPr>
          <p:cNvPr id="4755" name="Google Shape;4755;p510"/>
          <p:cNvSpPr txBox="1"/>
          <p:nvPr>
            <p:ph type="title"/>
          </p:nvPr>
        </p:nvSpPr>
        <p:spPr>
          <a:xfrm>
            <a:off x="526200" y="396150"/>
            <a:ext cx="7583700" cy="41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Livre </a:t>
            </a:r>
            <a:r>
              <a:rPr lang="fr"/>
              <a:t>blanc</a:t>
            </a:r>
            <a:endParaRPr/>
          </a:p>
        </p:txBody>
      </p:sp>
      <p:sp>
        <p:nvSpPr>
          <p:cNvPr id="4756" name="Google Shape;4756;p510"/>
          <p:cNvSpPr txBox="1"/>
          <p:nvPr>
            <p:ph idx="1" type="subTitle"/>
          </p:nvPr>
        </p:nvSpPr>
        <p:spPr>
          <a:xfrm>
            <a:off x="526200" y="2944625"/>
            <a:ext cx="8030700" cy="2027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fr" sz="1100">
                <a:solidFill>
                  <a:srgbClr val="3C4043"/>
                </a:solidFill>
              </a:rPr>
              <a:t>Objectif :</a:t>
            </a:r>
            <a:endParaRPr b="1" sz="1100">
              <a:solidFill>
                <a:srgbClr val="3C4043"/>
              </a:solidFill>
            </a:endParaRPr>
          </a:p>
          <a:p>
            <a:pPr indent="0" lvl="0" marL="0" rtl="0" algn="l">
              <a:lnSpc>
                <a:spcPct val="115000"/>
              </a:lnSpc>
              <a:spcBef>
                <a:spcPts val="0"/>
              </a:spcBef>
              <a:spcAft>
                <a:spcPts val="0"/>
              </a:spcAft>
              <a:buNone/>
            </a:pPr>
            <a:r>
              <a:t/>
            </a:r>
            <a:endParaRPr b="1" sz="1100">
              <a:solidFill>
                <a:srgbClr val="3C4043"/>
              </a:solidFill>
            </a:endParaRPr>
          </a:p>
          <a:p>
            <a:pPr indent="0" lvl="0" marL="0" rtl="0" algn="l">
              <a:lnSpc>
                <a:spcPct val="115000"/>
              </a:lnSpc>
              <a:spcBef>
                <a:spcPts val="0"/>
              </a:spcBef>
              <a:spcAft>
                <a:spcPts val="0"/>
              </a:spcAft>
              <a:buNone/>
            </a:pPr>
            <a:r>
              <a:rPr b="1" lang="fr" sz="1100">
                <a:solidFill>
                  <a:srgbClr val="3C4043"/>
                </a:solidFill>
              </a:rPr>
              <a:t>Cible :</a:t>
            </a:r>
            <a:endParaRPr b="1" sz="1100">
              <a:solidFill>
                <a:srgbClr val="3C4043"/>
              </a:solidFill>
            </a:endParaRPr>
          </a:p>
          <a:p>
            <a:pPr indent="0" lvl="0" marL="0" rtl="0" algn="l">
              <a:lnSpc>
                <a:spcPct val="115000"/>
              </a:lnSpc>
              <a:spcBef>
                <a:spcPts val="0"/>
              </a:spcBef>
              <a:spcAft>
                <a:spcPts val="0"/>
              </a:spcAft>
              <a:buNone/>
            </a:pPr>
            <a:r>
              <a:t/>
            </a:r>
            <a:endParaRPr b="1" sz="1100">
              <a:solidFill>
                <a:srgbClr val="3C4043"/>
              </a:solidFill>
            </a:endParaRPr>
          </a:p>
          <a:p>
            <a:pPr indent="0" lvl="0" marL="0" rtl="0" algn="l">
              <a:lnSpc>
                <a:spcPct val="115000"/>
              </a:lnSpc>
              <a:spcBef>
                <a:spcPts val="0"/>
              </a:spcBef>
              <a:spcAft>
                <a:spcPts val="0"/>
              </a:spcAft>
              <a:buNone/>
            </a:pPr>
            <a:r>
              <a:rPr b="1" lang="fr" sz="1100">
                <a:solidFill>
                  <a:srgbClr val="3C4043"/>
                </a:solidFill>
              </a:rPr>
              <a:t>Sujet : </a:t>
            </a:r>
            <a:endParaRPr b="1" sz="1100">
              <a:solidFill>
                <a:srgbClr val="3C4043"/>
              </a:solidFill>
            </a:endParaRPr>
          </a:p>
          <a:p>
            <a:pPr indent="0" lvl="0" marL="0" rtl="0" algn="l">
              <a:lnSpc>
                <a:spcPct val="115000"/>
              </a:lnSpc>
              <a:spcBef>
                <a:spcPts val="0"/>
              </a:spcBef>
              <a:spcAft>
                <a:spcPts val="0"/>
              </a:spcAft>
              <a:buNone/>
            </a:pPr>
            <a:r>
              <a:t/>
            </a:r>
            <a:endParaRPr b="1" sz="1100">
              <a:solidFill>
                <a:srgbClr val="3C4043"/>
              </a:solidFill>
            </a:endParaRPr>
          </a:p>
          <a:p>
            <a:pPr indent="0" lvl="0" marL="0" rtl="0" algn="l">
              <a:lnSpc>
                <a:spcPct val="115000"/>
              </a:lnSpc>
              <a:spcBef>
                <a:spcPts val="0"/>
              </a:spcBef>
              <a:spcAft>
                <a:spcPts val="0"/>
              </a:spcAft>
              <a:buNone/>
            </a:pPr>
            <a:r>
              <a:rPr b="1" lang="fr" sz="1100">
                <a:solidFill>
                  <a:srgbClr val="3C4043"/>
                </a:solidFill>
              </a:rPr>
              <a:t>Rédacteurs</a:t>
            </a:r>
            <a:r>
              <a:rPr b="1" lang="fr" sz="1100">
                <a:solidFill>
                  <a:srgbClr val="3C4043"/>
                </a:solidFill>
              </a:rPr>
              <a:t> :</a:t>
            </a:r>
            <a:endParaRPr b="1" sz="1100">
              <a:solidFill>
                <a:srgbClr val="3C4043"/>
              </a:solidFill>
            </a:endParaRPr>
          </a:p>
          <a:p>
            <a:pPr indent="0" lvl="0" marL="0" rtl="0" algn="l">
              <a:lnSpc>
                <a:spcPct val="115000"/>
              </a:lnSpc>
              <a:spcBef>
                <a:spcPts val="0"/>
              </a:spcBef>
              <a:spcAft>
                <a:spcPts val="0"/>
              </a:spcAft>
              <a:buNone/>
            </a:pPr>
            <a:r>
              <a:t/>
            </a:r>
            <a:endParaRPr b="1" sz="1100">
              <a:solidFill>
                <a:srgbClr val="3C4043"/>
              </a:solidFill>
            </a:endParaRPr>
          </a:p>
          <a:p>
            <a:pPr indent="0" lvl="0" marL="0" rtl="0" algn="l">
              <a:spcBef>
                <a:spcPts val="0"/>
              </a:spcBef>
              <a:spcAft>
                <a:spcPts val="0"/>
              </a:spcAft>
              <a:buNone/>
            </a:pPr>
            <a:r>
              <a:t/>
            </a:r>
            <a:endParaRPr b="1" sz="1100">
              <a:solidFill>
                <a:srgbClr val="3C4043"/>
              </a:solidFill>
            </a:endParaRPr>
          </a:p>
          <a:p>
            <a:pPr indent="0" lvl="0" marL="0" rtl="0" algn="l">
              <a:spcBef>
                <a:spcPts val="0"/>
              </a:spcBef>
              <a:spcAft>
                <a:spcPts val="0"/>
              </a:spcAft>
              <a:buNone/>
            </a:pPr>
            <a:r>
              <a:t/>
            </a:r>
            <a:endParaRPr b="1" sz="1100">
              <a:solidFill>
                <a:srgbClr val="3C4043"/>
              </a:solidFill>
            </a:endParaRPr>
          </a:p>
          <a:p>
            <a:pPr indent="0" lvl="0" marL="0" rtl="0" algn="l">
              <a:spcBef>
                <a:spcPts val="0"/>
              </a:spcBef>
              <a:spcAft>
                <a:spcPts val="0"/>
              </a:spcAft>
              <a:buNone/>
            </a:pPr>
            <a:r>
              <a:t/>
            </a:r>
            <a:endParaRPr b="1" sz="1100">
              <a:solidFill>
                <a:srgbClr val="3C4043"/>
              </a:solidFill>
            </a:endParaRPr>
          </a:p>
        </p:txBody>
      </p:sp>
      <p:sp>
        <p:nvSpPr>
          <p:cNvPr id="4757" name="Google Shape;4757;p510"/>
          <p:cNvSpPr txBox="1"/>
          <p:nvPr/>
        </p:nvSpPr>
        <p:spPr>
          <a:xfrm>
            <a:off x="526200" y="1071750"/>
            <a:ext cx="8180700" cy="177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1100">
                <a:solidFill>
                  <a:schemeClr val="dk2"/>
                </a:solidFill>
                <a:latin typeface="Montserrat"/>
                <a:ea typeface="Montserrat"/>
                <a:cs typeface="Montserrat"/>
                <a:sym typeface="Montserrat"/>
              </a:rPr>
              <a:t>Un livre blanc est un guide pratique de plusieurs pages consacré à une expertise, une problématique ou une technique et destiné à des </a:t>
            </a:r>
            <a:r>
              <a:rPr lang="fr"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prospects</a:t>
            </a:r>
            <a:r>
              <a:rPr lang="fr" sz="1100">
                <a:solidFill>
                  <a:schemeClr val="dk2"/>
                </a:solidFill>
                <a:latin typeface="Montserrat"/>
                <a:ea typeface="Montserrat"/>
                <a:cs typeface="Montserrat"/>
                <a:sym typeface="Montserrat"/>
              </a:rPr>
              <a:t>. Il permet de convaincre de l’intérêt d’une technique ou d’un produit, de « former » ou d’évangéliser les lecteurs.”</a:t>
            </a:r>
            <a:endParaRPr sz="11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chemeClr val="dk2"/>
              </a:solidFill>
              <a:latin typeface="Montserrat"/>
              <a:ea typeface="Montserrat"/>
              <a:cs typeface="Montserrat"/>
              <a:sym typeface="Montserrat"/>
            </a:endParaRPr>
          </a:p>
          <a:p>
            <a:pPr indent="-298450" lvl="0" marL="457200" rtl="0" algn="l">
              <a:lnSpc>
                <a:spcPct val="150000"/>
              </a:lnSpc>
              <a:spcBef>
                <a:spcPts val="0"/>
              </a:spcBef>
              <a:spcAft>
                <a:spcPts val="0"/>
              </a:spcAft>
              <a:buClr>
                <a:schemeClr val="dk2"/>
              </a:buClr>
              <a:buSzPts val="1100"/>
              <a:buFont typeface="Montserrat"/>
              <a:buChar char="●"/>
            </a:pPr>
            <a:r>
              <a:rPr b="1" lang="fr" sz="1100" u="sng">
                <a:solidFill>
                  <a:schemeClr val="dk2"/>
                </a:solidFill>
                <a:latin typeface="Montserrat"/>
                <a:ea typeface="Montserrat"/>
                <a:cs typeface="Montserrat"/>
                <a:sym typeface="Montserrat"/>
                <a:hlinkClick r:id="rId5">
                  <a:extLst>
                    <a:ext uri="{A12FA001-AC4F-418D-AE19-62706E023703}">
                      <ahyp:hlinkClr val="tx"/>
                    </a:ext>
                  </a:extLst>
                </a:hlinkClick>
              </a:rPr>
              <a:t>Template du livre blanc </a:t>
            </a:r>
            <a:endParaRPr b="1" sz="1100">
              <a:solidFill>
                <a:schemeClr val="dk2"/>
              </a:solidFill>
              <a:latin typeface="Montserrat"/>
              <a:ea typeface="Montserrat"/>
              <a:cs typeface="Montserrat"/>
              <a:sym typeface="Montserrat"/>
            </a:endParaRPr>
          </a:p>
          <a:p>
            <a:pPr indent="-298450" lvl="0" marL="457200" rtl="0" algn="l">
              <a:lnSpc>
                <a:spcPct val="150000"/>
              </a:lnSpc>
              <a:spcBef>
                <a:spcPts val="0"/>
              </a:spcBef>
              <a:spcAft>
                <a:spcPts val="0"/>
              </a:spcAft>
              <a:buClr>
                <a:schemeClr val="dk2"/>
              </a:buClr>
              <a:buSzPts val="1100"/>
              <a:buFont typeface="Montserrat"/>
              <a:buChar char="●"/>
            </a:pPr>
            <a:r>
              <a:rPr b="1" lang="fr" sz="1100" u="sng">
                <a:solidFill>
                  <a:schemeClr val="dk2"/>
                </a:solidFill>
                <a:latin typeface="Montserrat"/>
                <a:ea typeface="Montserrat"/>
                <a:cs typeface="Montserrat"/>
                <a:sym typeface="Montserrat"/>
                <a:hlinkClick r:id="rId6">
                  <a:extLst>
                    <a:ext uri="{A12FA001-AC4F-418D-AE19-62706E023703}">
                      <ahyp:hlinkClr val="tx"/>
                    </a:ext>
                  </a:extLst>
                </a:hlinkClick>
              </a:rPr>
              <a:t>Exemple:</a:t>
            </a:r>
            <a:r>
              <a:rPr b="1" lang="fr" sz="1100" u="sng">
                <a:solidFill>
                  <a:schemeClr val="dk2"/>
                </a:solidFill>
                <a:latin typeface="Montserrat"/>
                <a:ea typeface="Montserrat"/>
                <a:cs typeface="Montserrat"/>
                <a:sym typeface="Montserrat"/>
              </a:rPr>
              <a:t> </a:t>
            </a:r>
            <a:r>
              <a:rPr b="1" lang="fr" sz="1100" u="sng">
                <a:solidFill>
                  <a:schemeClr val="dk2"/>
                </a:solidFill>
                <a:latin typeface="Montserrat"/>
                <a:ea typeface="Montserrat"/>
                <a:cs typeface="Montserrat"/>
                <a:sym typeface="Montserrat"/>
                <a:hlinkClick r:id="rId7">
                  <a:extLst>
                    <a:ext uri="{A12FA001-AC4F-418D-AE19-62706E023703}">
                      <ahyp:hlinkClr val="tx"/>
                    </a:ext>
                  </a:extLst>
                </a:hlinkClick>
              </a:rPr>
              <a:t>La Threat Intelligence, à la croisée du renseignement et de la cybersécurité</a:t>
            </a:r>
            <a:endParaRPr b="1" sz="1100" u="sng">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chemeClr val="dk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1" name="Shape 4761"/>
        <p:cNvGrpSpPr/>
        <p:nvPr/>
      </p:nvGrpSpPr>
      <p:grpSpPr>
        <a:xfrm>
          <a:off x="0" y="0"/>
          <a:ext cx="0" cy="0"/>
          <a:chOff x="0" y="0"/>
          <a:chExt cx="0" cy="0"/>
        </a:xfrm>
      </p:grpSpPr>
      <p:sp>
        <p:nvSpPr>
          <p:cNvPr id="4762" name="Google Shape;4762;p511"/>
          <p:cNvSpPr txBox="1"/>
          <p:nvPr>
            <p:ph type="title"/>
          </p:nvPr>
        </p:nvSpPr>
        <p:spPr>
          <a:xfrm>
            <a:off x="526200" y="319950"/>
            <a:ext cx="4499400" cy="41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Icônes / sous-offres</a:t>
            </a:r>
            <a:endParaRPr/>
          </a:p>
        </p:txBody>
      </p:sp>
      <p:sp>
        <p:nvSpPr>
          <p:cNvPr id="4763" name="Google Shape;4763;p511"/>
          <p:cNvSpPr txBox="1"/>
          <p:nvPr>
            <p:ph idx="1" type="subTitle"/>
          </p:nvPr>
        </p:nvSpPr>
        <p:spPr>
          <a:xfrm>
            <a:off x="526200" y="908075"/>
            <a:ext cx="8212500" cy="373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Picto officiel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Picto souhaité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67" name="Shape 4767"/>
        <p:cNvGrpSpPr/>
        <p:nvPr/>
      </p:nvGrpSpPr>
      <p:grpSpPr>
        <a:xfrm>
          <a:off x="0" y="0"/>
          <a:ext cx="0" cy="0"/>
          <a:chOff x="0" y="0"/>
          <a:chExt cx="0" cy="0"/>
        </a:xfrm>
      </p:grpSpPr>
      <p:sp>
        <p:nvSpPr>
          <p:cNvPr id="4768" name="Google Shape;4768;p512"/>
          <p:cNvSpPr txBox="1"/>
          <p:nvPr>
            <p:ph type="title"/>
          </p:nvPr>
        </p:nvSpPr>
        <p:spPr>
          <a:xfrm>
            <a:off x="524450" y="1433825"/>
            <a:ext cx="8093400" cy="2254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a:t>Doc de travail.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2" name="Shape 4772"/>
        <p:cNvGrpSpPr/>
        <p:nvPr/>
      </p:nvGrpSpPr>
      <p:grpSpPr>
        <a:xfrm>
          <a:off x="0" y="0"/>
          <a:ext cx="0" cy="0"/>
          <a:chOff x="0" y="0"/>
          <a:chExt cx="0" cy="0"/>
        </a:xfrm>
      </p:grpSpPr>
      <p:sp>
        <p:nvSpPr>
          <p:cNvPr id="4773" name="Google Shape;4773;p513"/>
          <p:cNvSpPr txBox="1"/>
          <p:nvPr>
            <p:ph type="title"/>
          </p:nvPr>
        </p:nvSpPr>
        <p:spPr>
          <a:xfrm>
            <a:off x="526200" y="505000"/>
            <a:ext cx="3019500" cy="41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sz="1600"/>
              <a:t>Liste REX</a:t>
            </a:r>
            <a:endParaRPr sz="1600"/>
          </a:p>
          <a:p>
            <a:pPr indent="0" lvl="0" marL="0" rtl="0" algn="l">
              <a:spcBef>
                <a:spcPts val="0"/>
              </a:spcBef>
              <a:spcAft>
                <a:spcPts val="0"/>
              </a:spcAft>
              <a:buClr>
                <a:schemeClr val="dk1"/>
              </a:buClr>
              <a:buSzPts val="1100"/>
              <a:buFont typeface="Arial"/>
              <a:buNone/>
            </a:pPr>
            <a:r>
              <a:rPr lang="fr" sz="1600"/>
              <a:t>Salon Big Data</a:t>
            </a:r>
            <a:endParaRPr sz="1600"/>
          </a:p>
          <a:p>
            <a:pPr indent="0" lvl="0" marL="0" rtl="0" algn="l">
              <a:spcBef>
                <a:spcPts val="0"/>
              </a:spcBef>
              <a:spcAft>
                <a:spcPts val="0"/>
              </a:spcAft>
              <a:buNone/>
            </a:pPr>
            <a:r>
              <a:t/>
            </a:r>
            <a:endParaRPr/>
          </a:p>
        </p:txBody>
      </p:sp>
      <p:sp>
        <p:nvSpPr>
          <p:cNvPr id="4774" name="Google Shape;4774;p513"/>
          <p:cNvSpPr txBox="1"/>
          <p:nvPr>
            <p:ph idx="1" type="body"/>
          </p:nvPr>
        </p:nvSpPr>
        <p:spPr>
          <a:xfrm>
            <a:off x="3064850" y="504900"/>
            <a:ext cx="5553000" cy="456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dk2"/>
              </a:solidFill>
            </a:endParaRPr>
          </a:p>
          <a:p>
            <a:pPr indent="0" lvl="0" marL="0" rtl="0" algn="l">
              <a:lnSpc>
                <a:spcPct val="100000"/>
              </a:lnSpc>
              <a:spcBef>
                <a:spcPts val="0"/>
              </a:spcBef>
              <a:spcAft>
                <a:spcPts val="0"/>
              </a:spcAft>
              <a:buNone/>
            </a:pPr>
            <a:r>
              <a:rPr b="0" lang="fr" sz="1000">
                <a:solidFill>
                  <a:schemeClr val="dk2"/>
                </a:solidFill>
              </a:rPr>
              <a:t>Des REX Clients (présentations de 15 min max).</a:t>
            </a:r>
            <a:endParaRPr b="0" sz="1000">
              <a:solidFill>
                <a:schemeClr val="dk2"/>
              </a:solidFill>
            </a:endParaRPr>
          </a:p>
          <a:p>
            <a:pPr indent="-244475" lvl="0" marL="269999" rtl="0" algn="l">
              <a:spcBef>
                <a:spcPts val="0"/>
              </a:spcBef>
              <a:spcAft>
                <a:spcPts val="0"/>
              </a:spcAft>
              <a:buClr>
                <a:srgbClr val="434343"/>
              </a:buClr>
              <a:buSzPts val="1000"/>
              <a:buFont typeface="Arial"/>
              <a:buAutoNum type="arabicPeriod"/>
            </a:pPr>
            <a:r>
              <a:rPr b="0" lang="fr" sz="1000">
                <a:solidFill>
                  <a:schemeClr val="dk2"/>
                </a:solidFill>
              </a:rPr>
              <a:t>REX équipe Espagne @ Francisco</a:t>
            </a:r>
            <a:r>
              <a:rPr b="0" lang="fr" sz="1000"/>
              <a:t> / en cours Data for Business</a:t>
            </a:r>
            <a:endParaRPr b="0" sz="1000"/>
          </a:p>
          <a:p>
            <a:pPr indent="-244475" lvl="0" marL="269999" rtl="0" algn="l">
              <a:spcBef>
                <a:spcPts val="0"/>
              </a:spcBef>
              <a:spcAft>
                <a:spcPts val="0"/>
              </a:spcAft>
              <a:buClr>
                <a:srgbClr val="434343"/>
              </a:buClr>
              <a:buSzPts val="1000"/>
              <a:buFont typeface="Arial"/>
              <a:buAutoNum type="arabicPeriod"/>
            </a:pPr>
            <a:r>
              <a:rPr b="0" lang="fr" sz="1000" u="sng">
                <a:solidFill>
                  <a:schemeClr val="accent5"/>
                </a:solidFill>
                <a:hlinkClick r:id="rId3">
                  <a:extLst>
                    <a:ext uri="{A12FA001-AC4F-418D-AE19-62706E023703}">
                      <ahyp:hlinkClr val="tx"/>
                    </a:ext>
                  </a:extLst>
                </a:hlinkClick>
              </a:rPr>
              <a:t>REX Duracell</a:t>
            </a:r>
            <a:r>
              <a:rPr b="0" lang="fr" sz="1000">
                <a:solidFill>
                  <a:schemeClr val="dk2"/>
                </a:solidFill>
              </a:rPr>
              <a:t> @ François-Benjamin </a:t>
            </a:r>
            <a:r>
              <a:rPr b="0" lang="fr" sz="1000"/>
              <a:t>/ contenu OK Data for Business</a:t>
            </a:r>
            <a:endParaRPr b="0" sz="1000"/>
          </a:p>
          <a:p>
            <a:pPr indent="-244475" lvl="0" marL="269999" rtl="0" algn="l">
              <a:spcBef>
                <a:spcPts val="0"/>
              </a:spcBef>
              <a:spcAft>
                <a:spcPts val="0"/>
              </a:spcAft>
              <a:buClr>
                <a:srgbClr val="434343"/>
              </a:buClr>
              <a:buSzPts val="1000"/>
              <a:buFont typeface="Montserrat"/>
              <a:buAutoNum type="arabicPeriod"/>
            </a:pPr>
            <a:r>
              <a:rPr b="0" lang="fr" sz="1000">
                <a:solidFill>
                  <a:schemeClr val="dk2"/>
                </a:solidFill>
              </a:rPr>
              <a:t>REX Orange @Aymen DATA FOUNDATION</a:t>
            </a:r>
            <a:endParaRPr b="0" sz="1000">
              <a:solidFill>
                <a:schemeClr val="dk2"/>
              </a:solidFill>
            </a:endParaRPr>
          </a:p>
          <a:p>
            <a:pPr indent="-244475" lvl="0" marL="269999" rtl="0" algn="l">
              <a:spcBef>
                <a:spcPts val="0"/>
              </a:spcBef>
              <a:spcAft>
                <a:spcPts val="0"/>
              </a:spcAft>
              <a:buClr>
                <a:schemeClr val="dk2"/>
              </a:buClr>
              <a:buSzPts val="1000"/>
              <a:buFont typeface="Montserrat"/>
              <a:buAutoNum type="arabicPeriod"/>
            </a:pPr>
            <a:r>
              <a:rPr b="0" lang="fr" sz="1000">
                <a:solidFill>
                  <a:schemeClr val="dk2"/>
                </a:solidFill>
              </a:rPr>
              <a:t>Crédit Agricole @ Aymen  (à virer)</a:t>
            </a:r>
            <a:endParaRPr b="0" sz="1000">
              <a:solidFill>
                <a:schemeClr val="dk2"/>
              </a:solidFill>
            </a:endParaRPr>
          </a:p>
          <a:p>
            <a:pPr indent="-244475" lvl="0" marL="269999" rtl="0" algn="l">
              <a:spcBef>
                <a:spcPts val="0"/>
              </a:spcBef>
              <a:spcAft>
                <a:spcPts val="0"/>
              </a:spcAft>
              <a:buClr>
                <a:schemeClr val="dk2"/>
              </a:buClr>
              <a:buSzPts val="1000"/>
              <a:buFont typeface="Montserrat"/>
              <a:buAutoNum type="arabicPeriod"/>
            </a:pPr>
            <a:r>
              <a:rPr b="0" lang="fr" sz="1000">
                <a:solidFill>
                  <a:schemeClr val="dk2"/>
                </a:solidFill>
              </a:rPr>
              <a:t>BNP Paribas Cardif @Aymen</a:t>
            </a:r>
            <a:endParaRPr b="0" sz="1000">
              <a:solidFill>
                <a:schemeClr val="dk2"/>
              </a:solidFill>
            </a:endParaRPr>
          </a:p>
          <a:p>
            <a:pPr indent="-244475" lvl="0" marL="269999" rtl="0" algn="l">
              <a:spcBef>
                <a:spcPts val="0"/>
              </a:spcBef>
              <a:spcAft>
                <a:spcPts val="0"/>
              </a:spcAft>
              <a:buClr>
                <a:schemeClr val="dk2"/>
              </a:buClr>
              <a:buSzPts val="1000"/>
              <a:buFont typeface="Montserrat"/>
              <a:buAutoNum type="arabicPeriod"/>
            </a:pPr>
            <a:r>
              <a:rPr b="0" lang="fr" sz="1000">
                <a:solidFill>
                  <a:schemeClr val="dk2"/>
                </a:solidFill>
              </a:rPr>
              <a:t>SG @Aslam (Sebastien Aubriot)</a:t>
            </a:r>
            <a:r>
              <a:rPr b="0" lang="fr" sz="1000"/>
              <a:t> / en cours DATA FOUNDATION</a:t>
            </a:r>
            <a:endParaRPr b="0" sz="1000"/>
          </a:p>
          <a:p>
            <a:pPr indent="-244475" lvl="0" marL="269999" rtl="0" algn="l">
              <a:spcBef>
                <a:spcPts val="0"/>
              </a:spcBef>
              <a:spcAft>
                <a:spcPts val="0"/>
              </a:spcAft>
              <a:buClr>
                <a:schemeClr val="dk2"/>
              </a:buClr>
              <a:buSzPts val="1000"/>
              <a:buFont typeface="Montserrat"/>
              <a:buAutoNum type="arabicPeriod"/>
            </a:pPr>
            <a:r>
              <a:rPr b="0" lang="fr" sz="1000">
                <a:solidFill>
                  <a:schemeClr val="dk2"/>
                </a:solidFill>
              </a:rPr>
              <a:t>LCL @Franck Wolff (Sebastien Aubriot) DATA FOUNDATION</a:t>
            </a:r>
            <a:endParaRPr b="0" sz="1000">
              <a:solidFill>
                <a:schemeClr val="dk2"/>
              </a:solidFill>
            </a:endParaRPr>
          </a:p>
          <a:p>
            <a:pPr indent="-244475" lvl="0" marL="269999" rtl="0" algn="l">
              <a:spcBef>
                <a:spcPts val="0"/>
              </a:spcBef>
              <a:spcAft>
                <a:spcPts val="0"/>
              </a:spcAft>
              <a:buClr>
                <a:schemeClr val="dk2"/>
              </a:buClr>
              <a:buSzPts val="1000"/>
              <a:buFont typeface="Montserrat"/>
              <a:buAutoNum type="arabicPeriod"/>
            </a:pPr>
            <a:r>
              <a:rPr b="0" lang="fr" sz="1000">
                <a:solidFill>
                  <a:schemeClr val="dk2"/>
                </a:solidFill>
              </a:rPr>
              <a:t>REX Carrefour Mouad Bounabi@ Aude T DATA FOUNDATION</a:t>
            </a:r>
            <a:endParaRPr b="0" sz="1000">
              <a:solidFill>
                <a:schemeClr val="dk2"/>
              </a:solidFill>
            </a:endParaRPr>
          </a:p>
          <a:p>
            <a:pPr indent="-244475" lvl="0" marL="269999" rtl="0" algn="l">
              <a:spcBef>
                <a:spcPts val="0"/>
              </a:spcBef>
              <a:spcAft>
                <a:spcPts val="0"/>
              </a:spcAft>
              <a:buClr>
                <a:srgbClr val="434343"/>
              </a:buClr>
              <a:buSzPts val="1000"/>
              <a:buFont typeface="Montserrat"/>
              <a:buAutoNum type="arabicPeriod"/>
            </a:pPr>
            <a:r>
              <a:rPr b="0" lang="fr" sz="1000">
                <a:solidFill>
                  <a:schemeClr val="dk2"/>
                </a:solidFill>
              </a:rPr>
              <a:t>REX Secu @Benoit Micaud</a:t>
            </a:r>
            <a:endParaRPr b="0" sz="1000">
              <a:solidFill>
                <a:schemeClr val="dk2"/>
              </a:solidFill>
            </a:endParaRPr>
          </a:p>
          <a:p>
            <a:pPr indent="-244475" lvl="0" marL="269999" rtl="0" algn="l">
              <a:spcBef>
                <a:spcPts val="0"/>
              </a:spcBef>
              <a:spcAft>
                <a:spcPts val="0"/>
              </a:spcAft>
              <a:buClr>
                <a:schemeClr val="dk2"/>
              </a:buClr>
              <a:buSzPts val="1000"/>
              <a:buFont typeface="Montserrat"/>
              <a:buAutoNum type="arabicPeriod"/>
            </a:pPr>
            <a:r>
              <a:rPr b="0" lang="fr" sz="1000">
                <a:solidFill>
                  <a:schemeClr val="dk2"/>
                </a:solidFill>
              </a:rPr>
              <a:t>REX Steam @Elsa &amp; Andréi</a:t>
            </a:r>
            <a:endParaRPr b="0" sz="1000">
              <a:solidFill>
                <a:schemeClr val="dk2"/>
              </a:solidFill>
            </a:endParaRPr>
          </a:p>
          <a:p>
            <a:pPr indent="-244475" lvl="0" marL="269999" rtl="0" algn="l">
              <a:spcBef>
                <a:spcPts val="0"/>
              </a:spcBef>
              <a:spcAft>
                <a:spcPts val="0"/>
              </a:spcAft>
              <a:buClr>
                <a:schemeClr val="dk2"/>
              </a:buClr>
              <a:buSzPts val="1000"/>
              <a:buFont typeface="Arial"/>
              <a:buAutoNum type="arabicPeriod"/>
            </a:pPr>
            <a:r>
              <a:rPr b="0" lang="fr" sz="1000">
                <a:solidFill>
                  <a:schemeClr val="dk2"/>
                </a:solidFill>
              </a:rPr>
              <a:t>REX Sanofi @FB / Data for Business</a:t>
            </a:r>
            <a:endParaRPr b="0" sz="1000">
              <a:solidFill>
                <a:schemeClr val="dk2"/>
              </a:solidFill>
            </a:endParaRPr>
          </a:p>
          <a:p>
            <a:pPr indent="-292100" lvl="0" marL="457200" rtl="0" algn="l">
              <a:spcBef>
                <a:spcPts val="0"/>
              </a:spcBef>
              <a:spcAft>
                <a:spcPts val="0"/>
              </a:spcAft>
              <a:buClr>
                <a:schemeClr val="dk2"/>
              </a:buClr>
              <a:buSzPts val="1000"/>
              <a:buFont typeface="Montserrat"/>
              <a:buChar char="➔"/>
            </a:pPr>
            <a:r>
              <a:rPr b="0" i="1" lang="fr" sz="1000">
                <a:solidFill>
                  <a:schemeClr val="dk2"/>
                </a:solidFill>
              </a:rPr>
              <a:t>Templates pour la réalisation des REX </a:t>
            </a:r>
            <a:r>
              <a:rPr b="0" i="1" lang="fr" sz="1000" u="sng">
                <a:solidFill>
                  <a:schemeClr val="accent5"/>
                </a:solidFill>
                <a:hlinkClick r:id="rId4">
                  <a:extLst>
                    <a:ext uri="{A12FA001-AC4F-418D-AE19-62706E023703}">
                      <ahyp:hlinkClr val="tx"/>
                    </a:ext>
                  </a:extLst>
                </a:hlinkClick>
              </a:rPr>
              <a:t>ICI</a:t>
            </a:r>
            <a:r>
              <a:rPr b="0" i="1" lang="fr" sz="1000">
                <a:solidFill>
                  <a:schemeClr val="dk2"/>
                </a:solidFill>
              </a:rPr>
              <a:t> !</a:t>
            </a:r>
            <a:endParaRPr b="0" i="1" sz="1000">
              <a:solidFill>
                <a:schemeClr val="dk2"/>
              </a:solidFill>
            </a:endParaRPr>
          </a:p>
          <a:p>
            <a:pPr indent="0" lvl="0" marL="0" rtl="0" algn="l">
              <a:spcBef>
                <a:spcPts val="0"/>
              </a:spcBef>
              <a:spcAft>
                <a:spcPts val="0"/>
              </a:spcAft>
              <a:buNone/>
            </a:pPr>
            <a:r>
              <a:t/>
            </a:r>
            <a:endParaRPr b="0" i="1" sz="1000">
              <a:solidFill>
                <a:schemeClr val="dk2"/>
              </a:solidFill>
            </a:endParaRPr>
          </a:p>
          <a:p>
            <a:pPr indent="0" lvl="0" marL="0" rtl="0" algn="l">
              <a:spcBef>
                <a:spcPts val="0"/>
              </a:spcBef>
              <a:spcAft>
                <a:spcPts val="0"/>
              </a:spcAft>
              <a:buNone/>
            </a:pPr>
            <a:r>
              <a:rPr b="0" i="1" lang="fr" sz="1000">
                <a:solidFill>
                  <a:schemeClr val="dk2"/>
                </a:solidFill>
              </a:rPr>
              <a:t>Data Gouvernance = pas bcp de contenu niveau France / voir Danemark, Autriche, Allemagne ( éventuellement KEOLIS - Seb) /Magoli niveau groupe ? / FB voit avec Managemnt</a:t>
            </a:r>
            <a:endParaRPr b="0" i="1" sz="1000">
              <a:solidFill>
                <a:schemeClr val="dk2"/>
              </a:solidFill>
            </a:endParaRPr>
          </a:p>
          <a:p>
            <a:pPr indent="0" lvl="0" marL="0" rtl="0" algn="l">
              <a:spcBef>
                <a:spcPts val="0"/>
              </a:spcBef>
              <a:spcAft>
                <a:spcPts val="0"/>
              </a:spcAft>
              <a:buNone/>
            </a:pPr>
            <a:r>
              <a:t/>
            </a:r>
            <a:endParaRPr b="0" i="1" sz="1000">
              <a:solidFill>
                <a:schemeClr val="dk2"/>
              </a:solidFill>
            </a:endParaRPr>
          </a:p>
          <a:p>
            <a:pPr indent="0" lvl="0" marL="0" rtl="0" algn="l">
              <a:spcBef>
                <a:spcPts val="0"/>
              </a:spcBef>
              <a:spcAft>
                <a:spcPts val="0"/>
              </a:spcAft>
              <a:buNone/>
            </a:pPr>
            <a:r>
              <a:rPr b="0" i="1" lang="fr" sz="1000">
                <a:solidFill>
                  <a:schemeClr val="dk2"/>
                </a:solidFill>
              </a:rPr>
              <a:t>Voir avec Clément Marianne : 1 ou 2 ref pour Data for Business</a:t>
            </a:r>
            <a:endParaRPr b="0" i="1" sz="1000">
              <a:solidFill>
                <a:schemeClr val="dk2"/>
              </a:solidFill>
            </a:endParaRPr>
          </a:p>
          <a:p>
            <a:pPr indent="0" lvl="0" marL="0" rtl="0" algn="l">
              <a:spcBef>
                <a:spcPts val="0"/>
              </a:spcBef>
              <a:spcAft>
                <a:spcPts val="0"/>
              </a:spcAft>
              <a:buNone/>
            </a:pPr>
            <a:r>
              <a:t/>
            </a:r>
            <a:endParaRPr b="0" i="1" sz="1000">
              <a:solidFill>
                <a:schemeClr val="dk2"/>
              </a:solidFill>
            </a:endParaRPr>
          </a:p>
          <a:p>
            <a:pPr indent="0" lvl="0" marL="0" rtl="0" algn="l">
              <a:spcBef>
                <a:spcPts val="0"/>
              </a:spcBef>
              <a:spcAft>
                <a:spcPts val="0"/>
              </a:spcAft>
              <a:buNone/>
            </a:pPr>
            <a:r>
              <a:rPr b="0" i="1" lang="fr" sz="1000">
                <a:solidFill>
                  <a:schemeClr val="dk2"/>
                </a:solidFill>
              </a:rPr>
              <a:t>Smart Data : SG, Airbus, voir avec Gcloud et peut etre D2SI / Seb</a:t>
            </a:r>
            <a:endParaRPr b="0" i="1" sz="1000">
              <a:solidFill>
                <a:schemeClr val="dk2"/>
              </a:solidFill>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8" name="Shape 4778"/>
        <p:cNvGrpSpPr/>
        <p:nvPr/>
      </p:nvGrpSpPr>
      <p:grpSpPr>
        <a:xfrm>
          <a:off x="0" y="0"/>
          <a:ext cx="0" cy="0"/>
          <a:chOff x="0" y="0"/>
          <a:chExt cx="0" cy="0"/>
        </a:xfrm>
      </p:grpSpPr>
      <p:sp>
        <p:nvSpPr>
          <p:cNvPr id="4779" name="Google Shape;4779;p514"/>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780" name="Google Shape;4780;p514"/>
          <p:cNvSpPr txBox="1"/>
          <p:nvPr>
            <p:ph type="title"/>
          </p:nvPr>
        </p:nvSpPr>
        <p:spPr>
          <a:xfrm>
            <a:off x="524850" y="451100"/>
            <a:ext cx="8031900" cy="58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fr"/>
              <a:t>Offre One Data.</a:t>
            </a:r>
            <a:endParaRPr/>
          </a:p>
        </p:txBody>
      </p:sp>
      <p:sp>
        <p:nvSpPr>
          <p:cNvPr id="4781" name="Google Shape;4781;p514"/>
          <p:cNvSpPr txBox="1"/>
          <p:nvPr>
            <p:ph type="title"/>
          </p:nvPr>
        </p:nvSpPr>
        <p:spPr>
          <a:xfrm>
            <a:off x="526200" y="811100"/>
            <a:ext cx="8031900" cy="989400"/>
          </a:xfrm>
          <a:prstGeom prst="rect">
            <a:avLst/>
          </a:prstGeom>
        </p:spPr>
        <p:txBody>
          <a:bodyPr anchorCtr="0" anchor="t" bIns="0" lIns="0" spcFirstLastPara="1" rIns="0" wrap="square" tIns="0">
            <a:noAutofit/>
          </a:bodyPr>
          <a:lstStyle/>
          <a:p>
            <a:pPr indent="0" lvl="0" marL="0" rtl="0" algn="just">
              <a:lnSpc>
                <a:spcPct val="110000"/>
              </a:lnSpc>
              <a:spcBef>
                <a:spcPts val="300"/>
              </a:spcBef>
              <a:spcAft>
                <a:spcPts val="0"/>
              </a:spcAft>
              <a:buClr>
                <a:schemeClr val="dk1"/>
              </a:buClr>
              <a:buSzPts val="1100"/>
              <a:buFont typeface="Arial"/>
              <a:buNone/>
            </a:pPr>
            <a:r>
              <a:rPr b="0" lang="fr" sz="1200">
                <a:solidFill>
                  <a:srgbClr val="434343"/>
                </a:solidFill>
                <a:latin typeface="Montserrat Medium"/>
                <a:ea typeface="Montserrat Medium"/>
                <a:cs typeface="Montserrat Medium"/>
                <a:sym typeface="Montserrat Medium"/>
              </a:rPr>
              <a:t>L’offre Data de Devoteam regroupe l’ensemble des </a:t>
            </a:r>
            <a:r>
              <a:rPr lang="fr" sz="1200">
                <a:solidFill>
                  <a:srgbClr val="434343"/>
                </a:solidFill>
              </a:rPr>
              <a:t>compétences fonctionnelles et technologiques</a:t>
            </a:r>
            <a:r>
              <a:rPr b="0" lang="fr" sz="1200">
                <a:solidFill>
                  <a:srgbClr val="434343"/>
                </a:solidFill>
                <a:latin typeface="Montserrat Medium"/>
                <a:ea typeface="Montserrat Medium"/>
                <a:cs typeface="Montserrat Medium"/>
                <a:sym typeface="Montserrat Medium"/>
              </a:rPr>
              <a:t> dans un centre d’excellence réparti en 3 piliers.</a:t>
            </a:r>
            <a:endParaRPr b="0" sz="1200">
              <a:solidFill>
                <a:srgbClr val="434343"/>
              </a:solidFill>
            </a:endParaRPr>
          </a:p>
        </p:txBody>
      </p:sp>
      <p:sp>
        <p:nvSpPr>
          <p:cNvPr id="4782" name="Google Shape;4782;p514"/>
          <p:cNvSpPr/>
          <p:nvPr/>
        </p:nvSpPr>
        <p:spPr>
          <a:xfrm rot="-5400000">
            <a:off x="5217975" y="725138"/>
            <a:ext cx="1562700" cy="4554600"/>
          </a:xfrm>
          <a:prstGeom prst="rect">
            <a:avLst/>
          </a:prstGeom>
          <a:solidFill>
            <a:srgbClr val="434343"/>
          </a:solidFill>
          <a:ln>
            <a:noFill/>
          </a:ln>
        </p:spPr>
        <p:txBody>
          <a:bodyPr anchorCtr="0" anchor="t" bIns="45700" lIns="36000" spcFirstLastPara="1" rIns="36000" wrap="square" tIns="45700">
            <a:noAutofit/>
          </a:bodyPr>
          <a:lstStyle/>
          <a:p>
            <a:pPr indent="0" lvl="0" marL="0" marR="0" rtl="0" algn="ctr">
              <a:lnSpc>
                <a:spcPct val="100000"/>
              </a:lnSpc>
              <a:spcBef>
                <a:spcPts val="0"/>
              </a:spcBef>
              <a:spcAft>
                <a:spcPts val="0"/>
              </a:spcAft>
              <a:buClr>
                <a:srgbClr val="FFFFFF"/>
              </a:buClr>
              <a:buSzPts val="1000"/>
              <a:buFont typeface="Verdana"/>
              <a:buNone/>
            </a:pPr>
            <a:r>
              <a:rPr b="1" i="0" lang="fr" sz="1000" u="none" cap="none" strike="noStrike">
                <a:solidFill>
                  <a:srgbClr val="FFFFFF"/>
                </a:solidFill>
                <a:latin typeface="Montserrat"/>
                <a:ea typeface="Montserrat"/>
                <a:cs typeface="Montserrat"/>
                <a:sym typeface="Montserrat"/>
              </a:rPr>
              <a:t>Data </a:t>
            </a:r>
            <a:r>
              <a:rPr b="1" lang="fr" sz="1000">
                <a:solidFill>
                  <a:srgbClr val="FFFFFF"/>
                </a:solidFill>
                <a:latin typeface="Montserrat"/>
                <a:ea typeface="Montserrat"/>
                <a:cs typeface="Montserrat"/>
                <a:sym typeface="Montserrat"/>
              </a:rPr>
              <a:t>for Business</a:t>
            </a:r>
            <a:endParaRPr b="1" i="0" sz="1400" u="none" cap="none" strike="noStrike">
              <a:solidFill>
                <a:srgbClr val="000000"/>
              </a:solidFill>
              <a:latin typeface="Montserrat"/>
              <a:ea typeface="Montserrat"/>
              <a:cs typeface="Montserrat"/>
              <a:sym typeface="Montserrat"/>
            </a:endParaRPr>
          </a:p>
        </p:txBody>
      </p:sp>
      <p:sp>
        <p:nvSpPr>
          <p:cNvPr id="4783" name="Google Shape;4783;p514"/>
          <p:cNvSpPr/>
          <p:nvPr/>
        </p:nvSpPr>
        <p:spPr>
          <a:xfrm>
            <a:off x="657975" y="3480850"/>
            <a:ext cx="2728200" cy="588600"/>
          </a:xfrm>
          <a:prstGeom prst="trapezoid">
            <a:avLst>
              <a:gd fmla="val 49863"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514"/>
          <p:cNvSpPr txBox="1"/>
          <p:nvPr/>
        </p:nvSpPr>
        <p:spPr>
          <a:xfrm>
            <a:off x="865455" y="3480850"/>
            <a:ext cx="2215800" cy="5886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FFFFFF"/>
              </a:buClr>
              <a:buSzPts val="900"/>
              <a:buFont typeface="Arial"/>
              <a:buNone/>
            </a:pPr>
            <a:r>
              <a:rPr i="0" lang="fr" sz="1200" u="none" cap="none" strike="noStrike">
                <a:solidFill>
                  <a:srgbClr val="FFFFFF"/>
                </a:solidFill>
                <a:latin typeface="Montserrat Medium"/>
                <a:ea typeface="Montserrat Medium"/>
                <a:cs typeface="Montserrat Medium"/>
                <a:sym typeface="Montserrat Medium"/>
              </a:rPr>
              <a:t>Infrastructure et écosystèmes Big Data</a:t>
            </a:r>
            <a:endParaRPr i="0" sz="1200" u="none" cap="none" strike="noStrike">
              <a:solidFill>
                <a:srgbClr val="FFFFFF"/>
              </a:solidFill>
              <a:latin typeface="Montserrat Medium"/>
              <a:ea typeface="Montserrat Medium"/>
              <a:cs typeface="Montserrat Medium"/>
              <a:sym typeface="Montserrat Medium"/>
            </a:endParaRPr>
          </a:p>
          <a:p>
            <a:pPr indent="0" lvl="0" marL="0" marR="0" rtl="0" algn="ctr">
              <a:lnSpc>
                <a:spcPct val="90000"/>
              </a:lnSpc>
              <a:spcBef>
                <a:spcPts val="0"/>
              </a:spcBef>
              <a:spcAft>
                <a:spcPts val="0"/>
              </a:spcAft>
              <a:buClr>
                <a:srgbClr val="FFFFFF"/>
              </a:buClr>
              <a:buSzPts val="900"/>
              <a:buFont typeface="Arial"/>
              <a:buNone/>
            </a:pPr>
            <a:r>
              <a:rPr i="0" lang="fr" sz="1200" u="none" cap="none" strike="noStrike">
                <a:solidFill>
                  <a:srgbClr val="FFFFFF"/>
                </a:solidFill>
                <a:latin typeface="Montserrat Medium"/>
                <a:ea typeface="Montserrat Medium"/>
                <a:cs typeface="Montserrat Medium"/>
                <a:sym typeface="Montserrat Medium"/>
              </a:rPr>
              <a:t> et Data Pipes</a:t>
            </a:r>
            <a:endParaRPr i="0" sz="1200" u="none" cap="none" strike="noStrike">
              <a:solidFill>
                <a:srgbClr val="000000"/>
              </a:solidFill>
              <a:latin typeface="Montserrat Medium"/>
              <a:ea typeface="Montserrat Medium"/>
              <a:cs typeface="Montserrat Medium"/>
              <a:sym typeface="Montserrat Medium"/>
            </a:endParaRPr>
          </a:p>
        </p:txBody>
      </p:sp>
      <p:sp>
        <p:nvSpPr>
          <p:cNvPr id="4785" name="Google Shape;4785;p514"/>
          <p:cNvSpPr/>
          <p:nvPr/>
        </p:nvSpPr>
        <p:spPr>
          <a:xfrm>
            <a:off x="987075" y="2815625"/>
            <a:ext cx="2094300" cy="588600"/>
          </a:xfrm>
          <a:prstGeom prst="trapezoid">
            <a:avLst>
              <a:gd fmla="val 46321" name="adj"/>
            </a:avLst>
          </a:prstGeom>
          <a:solidFill>
            <a:srgbClr val="F8485E"/>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514"/>
          <p:cNvSpPr txBox="1"/>
          <p:nvPr/>
        </p:nvSpPr>
        <p:spPr>
          <a:xfrm>
            <a:off x="1112428" y="2815675"/>
            <a:ext cx="1670400" cy="588600"/>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FFFFFF"/>
              </a:buClr>
              <a:buSzPts val="900"/>
              <a:buFont typeface="Arial"/>
              <a:buNone/>
            </a:pPr>
            <a:r>
              <a:rPr i="0" lang="fr" sz="1200" u="none" cap="none" strike="noStrike">
                <a:solidFill>
                  <a:srgbClr val="FFFFFF"/>
                </a:solidFill>
                <a:latin typeface="Montserrat Medium"/>
                <a:ea typeface="Montserrat Medium"/>
                <a:cs typeface="Montserrat Medium"/>
                <a:sym typeface="Montserrat Medium"/>
              </a:rPr>
              <a:t>Data Access</a:t>
            </a:r>
            <a:endParaRPr i="0" sz="1200" u="none" cap="none" strike="noStrike">
              <a:solidFill>
                <a:srgbClr val="000000"/>
              </a:solidFill>
              <a:latin typeface="Montserrat Medium"/>
              <a:ea typeface="Montserrat Medium"/>
              <a:cs typeface="Montserrat Medium"/>
              <a:sym typeface="Montserrat Medium"/>
            </a:endParaRPr>
          </a:p>
        </p:txBody>
      </p:sp>
      <p:sp>
        <p:nvSpPr>
          <p:cNvPr id="4787" name="Google Shape;4787;p514"/>
          <p:cNvSpPr/>
          <p:nvPr/>
        </p:nvSpPr>
        <p:spPr>
          <a:xfrm>
            <a:off x="1308750" y="2150400"/>
            <a:ext cx="1429200" cy="588600"/>
          </a:xfrm>
          <a:prstGeom prst="trapezoid">
            <a:avLst>
              <a:gd fmla="val 49919" name="adj"/>
            </a:avLst>
          </a:prstGeom>
          <a:solidFill>
            <a:srgbClr val="FA909D"/>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514"/>
          <p:cNvSpPr txBox="1"/>
          <p:nvPr/>
        </p:nvSpPr>
        <p:spPr>
          <a:xfrm>
            <a:off x="1485075" y="2184900"/>
            <a:ext cx="1011300" cy="507000"/>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Clr>
                <a:srgbClr val="FFFFFF"/>
              </a:buClr>
              <a:buSzPts val="900"/>
              <a:buFont typeface="Arial"/>
              <a:buNone/>
            </a:pPr>
            <a:r>
              <a:rPr i="0" lang="fr" sz="1200" u="none" cap="none" strike="noStrike">
                <a:solidFill>
                  <a:srgbClr val="FFFFFF"/>
                </a:solidFill>
                <a:latin typeface="Montserrat Medium"/>
                <a:ea typeface="Montserrat Medium"/>
                <a:cs typeface="Montserrat Medium"/>
                <a:sym typeface="Montserrat Medium"/>
              </a:rPr>
              <a:t>Analyse</a:t>
            </a:r>
            <a:endParaRPr i="0" sz="1200" u="none" cap="none" strike="noStrike">
              <a:solidFill>
                <a:srgbClr val="000000"/>
              </a:solidFill>
              <a:latin typeface="Montserrat Medium"/>
              <a:ea typeface="Montserrat Medium"/>
              <a:cs typeface="Montserrat Medium"/>
              <a:sym typeface="Montserrat Medium"/>
            </a:endParaRPr>
          </a:p>
          <a:p>
            <a:pPr indent="0" lvl="0" marL="0" marR="0" rtl="0" algn="ctr">
              <a:lnSpc>
                <a:spcPct val="90000"/>
              </a:lnSpc>
              <a:spcBef>
                <a:spcPts val="385"/>
              </a:spcBef>
              <a:spcAft>
                <a:spcPts val="0"/>
              </a:spcAft>
              <a:buClr>
                <a:srgbClr val="FFFFFF"/>
              </a:buClr>
              <a:buSzPts val="900"/>
              <a:buFont typeface="Arial"/>
              <a:buNone/>
            </a:pPr>
            <a:r>
              <a:rPr i="0" lang="fr" sz="1200" u="none" cap="none" strike="noStrike">
                <a:solidFill>
                  <a:srgbClr val="FFFFFF"/>
                </a:solidFill>
                <a:latin typeface="Montserrat Medium"/>
                <a:ea typeface="Montserrat Medium"/>
                <a:cs typeface="Montserrat Medium"/>
                <a:sym typeface="Montserrat Medium"/>
              </a:rPr>
              <a:t>Visualisation</a:t>
            </a:r>
            <a:endParaRPr i="0" sz="1200" u="none" cap="none" strike="noStrike">
              <a:solidFill>
                <a:srgbClr val="000000"/>
              </a:solidFill>
              <a:latin typeface="Montserrat Medium"/>
              <a:ea typeface="Montserrat Medium"/>
              <a:cs typeface="Montserrat Medium"/>
              <a:sym typeface="Montserrat Medium"/>
            </a:endParaRPr>
          </a:p>
        </p:txBody>
      </p:sp>
      <p:sp>
        <p:nvSpPr>
          <p:cNvPr id="4789" name="Google Shape;4789;p514"/>
          <p:cNvSpPr/>
          <p:nvPr/>
        </p:nvSpPr>
        <p:spPr>
          <a:xfrm>
            <a:off x="1645425" y="1278550"/>
            <a:ext cx="766200" cy="802800"/>
          </a:xfrm>
          <a:prstGeom prst="trapezoid">
            <a:avLst>
              <a:gd fmla="val 48569" name="adj"/>
            </a:avLst>
          </a:prstGeom>
          <a:solidFill>
            <a:srgbClr val="56555A"/>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514"/>
          <p:cNvSpPr txBox="1"/>
          <p:nvPr/>
        </p:nvSpPr>
        <p:spPr>
          <a:xfrm>
            <a:off x="1713675" y="1493225"/>
            <a:ext cx="587100" cy="415500"/>
          </a:xfrm>
          <a:prstGeom prst="rect">
            <a:avLst/>
          </a:prstGeom>
          <a:noFill/>
          <a:ln>
            <a:noFill/>
          </a:ln>
        </p:spPr>
        <p:txBody>
          <a:bodyPr anchorCtr="0" anchor="t" bIns="10150" lIns="10150" spcFirstLastPara="1" rIns="10150" wrap="square" tIns="36000">
            <a:noAutofit/>
          </a:bodyPr>
          <a:lstStyle/>
          <a:p>
            <a:pPr indent="0" lvl="0" marL="0" marR="0" rtl="0" algn="ctr">
              <a:lnSpc>
                <a:spcPct val="90000"/>
              </a:lnSpc>
              <a:spcBef>
                <a:spcPts val="0"/>
              </a:spcBef>
              <a:spcAft>
                <a:spcPts val="0"/>
              </a:spcAft>
              <a:buClr>
                <a:srgbClr val="FFFFFF"/>
              </a:buClr>
              <a:buSzPts val="900"/>
              <a:buFont typeface="Arial"/>
              <a:buNone/>
            </a:pPr>
            <a:r>
              <a:rPr i="0" lang="fr" sz="1200" u="none" cap="none" strike="noStrike">
                <a:solidFill>
                  <a:srgbClr val="FFFFFF"/>
                </a:solidFill>
                <a:latin typeface="Montserrat Medium"/>
                <a:ea typeface="Montserrat Medium"/>
                <a:cs typeface="Montserrat Medium"/>
                <a:sym typeface="Montserrat Medium"/>
              </a:rPr>
              <a:t>IA</a:t>
            </a:r>
            <a:endParaRPr sz="1200">
              <a:latin typeface="Montserrat Medium"/>
              <a:ea typeface="Montserrat Medium"/>
              <a:cs typeface="Montserrat Medium"/>
              <a:sym typeface="Montserrat Medium"/>
            </a:endParaRPr>
          </a:p>
          <a:p>
            <a:pPr indent="0" lvl="0" marL="0" marR="0" rtl="0" algn="ctr">
              <a:lnSpc>
                <a:spcPct val="90000"/>
              </a:lnSpc>
              <a:spcBef>
                <a:spcPts val="0"/>
              </a:spcBef>
              <a:spcAft>
                <a:spcPts val="0"/>
              </a:spcAft>
              <a:buClr>
                <a:srgbClr val="FFFFFF"/>
              </a:buClr>
              <a:buSzPts val="900"/>
              <a:buFont typeface="Arial"/>
              <a:buNone/>
            </a:pPr>
            <a:r>
              <a:rPr i="0" lang="fr" sz="1200" u="none" cap="none" strike="noStrike">
                <a:solidFill>
                  <a:srgbClr val="FFFFFF"/>
                </a:solidFill>
                <a:latin typeface="Montserrat Medium"/>
                <a:ea typeface="Montserrat Medium"/>
                <a:cs typeface="Montserrat Medium"/>
                <a:sym typeface="Montserrat Medium"/>
              </a:rPr>
              <a:t>&amp;</a:t>
            </a:r>
            <a:endParaRPr sz="1200">
              <a:latin typeface="Montserrat Medium"/>
              <a:ea typeface="Montserrat Medium"/>
              <a:cs typeface="Montserrat Medium"/>
              <a:sym typeface="Montserrat Medium"/>
            </a:endParaRPr>
          </a:p>
          <a:p>
            <a:pPr indent="0" lvl="0" marL="0" marR="0" rtl="0" algn="ctr">
              <a:lnSpc>
                <a:spcPct val="90000"/>
              </a:lnSpc>
              <a:spcBef>
                <a:spcPts val="0"/>
              </a:spcBef>
              <a:spcAft>
                <a:spcPts val="0"/>
              </a:spcAft>
              <a:buClr>
                <a:srgbClr val="FFFFFF"/>
              </a:buClr>
              <a:buSzPts val="900"/>
              <a:buFont typeface="Arial"/>
              <a:buNone/>
            </a:pPr>
            <a:r>
              <a:rPr i="0" lang="fr" sz="1200" u="none" cap="none" strike="noStrike">
                <a:solidFill>
                  <a:srgbClr val="FFFFFF"/>
                </a:solidFill>
                <a:latin typeface="Montserrat Medium"/>
                <a:ea typeface="Montserrat Medium"/>
                <a:cs typeface="Montserrat Medium"/>
                <a:sym typeface="Montserrat Medium"/>
              </a:rPr>
              <a:t>DS</a:t>
            </a:r>
            <a:endParaRPr i="0" sz="1200" u="none" cap="none" strike="noStrike">
              <a:solidFill>
                <a:srgbClr val="000000"/>
              </a:solidFill>
              <a:latin typeface="Montserrat Medium"/>
              <a:ea typeface="Montserrat Medium"/>
              <a:cs typeface="Montserrat Medium"/>
              <a:sym typeface="Montserrat Medium"/>
            </a:endParaRPr>
          </a:p>
        </p:txBody>
      </p:sp>
      <p:sp>
        <p:nvSpPr>
          <p:cNvPr id="4791" name="Google Shape;4791;p514"/>
          <p:cNvSpPr/>
          <p:nvPr/>
        </p:nvSpPr>
        <p:spPr>
          <a:xfrm>
            <a:off x="5293750" y="2281137"/>
            <a:ext cx="2905200" cy="6966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fr" sz="1000">
                <a:latin typeface="Montserrat"/>
                <a:ea typeface="Montserrat"/>
                <a:cs typeface="Montserrat"/>
                <a:sym typeface="Montserrat"/>
              </a:rPr>
              <a:t>Industrialize data for business by using visualization AI and data science helping to build fast data environnement </a:t>
            </a:r>
            <a:endParaRPr sz="1000">
              <a:latin typeface="Montserrat"/>
              <a:ea typeface="Montserrat"/>
              <a:cs typeface="Montserrat"/>
              <a:sym typeface="Montserrat"/>
            </a:endParaRPr>
          </a:p>
        </p:txBody>
      </p:sp>
      <p:sp>
        <p:nvSpPr>
          <p:cNvPr id="4792" name="Google Shape;4792;p514"/>
          <p:cNvSpPr/>
          <p:nvPr/>
        </p:nvSpPr>
        <p:spPr>
          <a:xfrm>
            <a:off x="319050" y="4162650"/>
            <a:ext cx="3402900" cy="588600"/>
          </a:xfrm>
          <a:prstGeom prst="trapezoid">
            <a:avLst>
              <a:gd fmla="val 49863"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fr" sz="1200" u="none" cap="none" strike="noStrike">
                <a:solidFill>
                  <a:srgbClr val="FFFFFF"/>
                </a:solidFill>
                <a:latin typeface="Montserrat Medium"/>
                <a:ea typeface="Montserrat Medium"/>
                <a:cs typeface="Montserrat Medium"/>
                <a:sym typeface="Montserrat Medium"/>
              </a:rPr>
              <a:t>Cloud | Hybrid </a:t>
            </a:r>
            <a:endParaRPr i="0" sz="1200" u="none" cap="none" strike="noStrike">
              <a:solidFill>
                <a:srgbClr val="FFFFFF"/>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1400"/>
              <a:buFont typeface="Arial"/>
              <a:buNone/>
            </a:pPr>
            <a:r>
              <a:rPr i="0" lang="fr" sz="1200" u="none" cap="none" strike="noStrike">
                <a:solidFill>
                  <a:srgbClr val="FFFFFF"/>
                </a:solidFill>
                <a:latin typeface="Montserrat Medium"/>
                <a:ea typeface="Montserrat Medium"/>
                <a:cs typeface="Montserrat Medium"/>
                <a:sym typeface="Montserrat Medium"/>
              </a:rPr>
              <a:t>On </a:t>
            </a:r>
            <a:r>
              <a:rPr lang="fr" sz="1200">
                <a:solidFill>
                  <a:srgbClr val="FFFFFF"/>
                </a:solidFill>
                <a:latin typeface="Montserrat Medium"/>
                <a:ea typeface="Montserrat Medium"/>
                <a:cs typeface="Montserrat Medium"/>
                <a:sym typeface="Montserrat Medium"/>
              </a:rPr>
              <a:t>P</a:t>
            </a:r>
            <a:r>
              <a:rPr i="0" lang="fr" sz="1200" u="none" cap="none" strike="noStrike">
                <a:solidFill>
                  <a:srgbClr val="FFFFFF"/>
                </a:solidFill>
                <a:latin typeface="Montserrat Medium"/>
                <a:ea typeface="Montserrat Medium"/>
                <a:cs typeface="Montserrat Medium"/>
                <a:sym typeface="Montserrat Medium"/>
              </a:rPr>
              <a:t>remise</a:t>
            </a:r>
            <a:endParaRPr i="0" sz="1200" u="none" cap="none" strike="noStrike">
              <a:solidFill>
                <a:srgbClr val="FFFFFF"/>
              </a:solidFill>
              <a:latin typeface="Montserrat Medium"/>
              <a:ea typeface="Montserrat Medium"/>
              <a:cs typeface="Montserrat Medium"/>
              <a:sym typeface="Montserrat Medium"/>
            </a:endParaRPr>
          </a:p>
        </p:txBody>
      </p:sp>
      <p:sp>
        <p:nvSpPr>
          <p:cNvPr id="4793" name="Google Shape;4793;p514"/>
          <p:cNvSpPr/>
          <p:nvPr/>
        </p:nvSpPr>
        <p:spPr>
          <a:xfrm>
            <a:off x="3921350" y="1491458"/>
            <a:ext cx="1298100" cy="696600"/>
          </a:xfrm>
          <a:prstGeom prst="rect">
            <a:avLst/>
          </a:prstGeom>
          <a:solidFill>
            <a:srgbClr val="FF3091"/>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FFFFFF"/>
              </a:buClr>
              <a:buSzPts val="1000"/>
              <a:buFont typeface="Verdana"/>
              <a:buNone/>
            </a:pPr>
            <a:r>
              <a:rPr b="1" i="0" lang="fr" sz="1000" u="none" cap="none" strike="noStrike">
                <a:solidFill>
                  <a:srgbClr val="FFFFFF"/>
                </a:solidFill>
                <a:latin typeface="Montserrat"/>
                <a:ea typeface="Montserrat"/>
                <a:cs typeface="Montserrat"/>
                <a:sym typeface="Montserrat"/>
              </a:rPr>
              <a:t>Data Gouvernance</a:t>
            </a:r>
            <a:endParaRPr b="1" i="0" sz="1400" u="none" cap="none" strike="noStrike">
              <a:solidFill>
                <a:srgbClr val="000000"/>
              </a:solidFill>
              <a:latin typeface="Montserrat"/>
              <a:ea typeface="Montserrat"/>
              <a:cs typeface="Montserrat"/>
              <a:sym typeface="Montserrat"/>
            </a:endParaRPr>
          </a:p>
        </p:txBody>
      </p:sp>
      <p:sp>
        <p:nvSpPr>
          <p:cNvPr id="4794" name="Google Shape;4794;p514"/>
          <p:cNvSpPr/>
          <p:nvPr/>
        </p:nvSpPr>
        <p:spPr>
          <a:xfrm>
            <a:off x="5288275" y="1502333"/>
            <a:ext cx="2905200" cy="6966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rgbClr val="000000"/>
              </a:buClr>
              <a:buSzPts val="1100"/>
              <a:buFont typeface="Arial"/>
              <a:buNone/>
            </a:pPr>
            <a:r>
              <a:rPr lang="fr" sz="1000">
                <a:latin typeface="Montserrat"/>
                <a:ea typeface="Montserrat"/>
                <a:cs typeface="Montserrat"/>
                <a:sym typeface="Montserrat"/>
              </a:rPr>
              <a:t>Define &amp; govern, from the highest level, data related policies, process &amp; organizations in line with global corporate strategic needs &amp; compliance constraints</a:t>
            </a:r>
            <a:endParaRPr sz="1000">
              <a:latin typeface="Montserrat"/>
              <a:ea typeface="Montserrat"/>
              <a:cs typeface="Montserrat"/>
              <a:sym typeface="Montserrat"/>
            </a:endParaRPr>
          </a:p>
        </p:txBody>
      </p:sp>
      <p:sp>
        <p:nvSpPr>
          <p:cNvPr id="4795" name="Google Shape;4795;p514"/>
          <p:cNvSpPr/>
          <p:nvPr/>
        </p:nvSpPr>
        <p:spPr>
          <a:xfrm>
            <a:off x="3949650" y="2279458"/>
            <a:ext cx="1298100" cy="696600"/>
          </a:xfrm>
          <a:prstGeom prst="rect">
            <a:avLst/>
          </a:prstGeom>
          <a:solidFill>
            <a:srgbClr val="0090FF"/>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FFFFFF"/>
              </a:buClr>
              <a:buSzPts val="1400"/>
              <a:buFont typeface="Verdana"/>
              <a:buNone/>
            </a:pPr>
            <a:r>
              <a:rPr b="1" lang="fr">
                <a:solidFill>
                  <a:srgbClr val="FFFFFF"/>
                </a:solidFill>
                <a:latin typeface="Montserrat"/>
                <a:ea typeface="Montserrat"/>
                <a:cs typeface="Montserrat"/>
                <a:sym typeface="Montserrat"/>
              </a:rPr>
              <a:t>AI</a:t>
            </a:r>
            <a:endParaRPr b="1" i="0" sz="1400" u="none" cap="none" strike="noStrike">
              <a:solidFill>
                <a:srgbClr val="000000"/>
              </a:solidFill>
              <a:latin typeface="Montserrat"/>
              <a:ea typeface="Montserrat"/>
              <a:cs typeface="Montserrat"/>
              <a:sym typeface="Montserrat"/>
            </a:endParaRPr>
          </a:p>
        </p:txBody>
      </p:sp>
      <p:sp>
        <p:nvSpPr>
          <p:cNvPr id="4796" name="Google Shape;4796;p514"/>
          <p:cNvSpPr/>
          <p:nvPr/>
        </p:nvSpPr>
        <p:spPr>
          <a:xfrm>
            <a:off x="3949650" y="3828432"/>
            <a:ext cx="1298100" cy="696600"/>
          </a:xfrm>
          <a:prstGeom prst="rect">
            <a:avLst/>
          </a:prstGeom>
          <a:solidFill>
            <a:srgbClr val="22D69B"/>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FFFFFF"/>
              </a:buClr>
              <a:buSzPts val="1400"/>
              <a:buFont typeface="Verdana"/>
              <a:buNone/>
            </a:pPr>
            <a:r>
              <a:rPr b="1" i="0" lang="fr" sz="1400" u="none" cap="none" strike="noStrike">
                <a:solidFill>
                  <a:srgbClr val="FFFFFF"/>
                </a:solidFill>
                <a:latin typeface="Montserrat"/>
                <a:ea typeface="Montserrat"/>
                <a:cs typeface="Montserrat"/>
                <a:sym typeface="Montserrat"/>
              </a:rPr>
              <a:t>Data Foundation</a:t>
            </a:r>
            <a:endParaRPr b="1" i="0" sz="1400" u="none" cap="none" strike="noStrike">
              <a:solidFill>
                <a:srgbClr val="000000"/>
              </a:solidFill>
              <a:latin typeface="Montserrat"/>
              <a:ea typeface="Montserrat"/>
              <a:cs typeface="Montserrat"/>
              <a:sym typeface="Montserrat"/>
            </a:endParaRPr>
          </a:p>
        </p:txBody>
      </p:sp>
      <p:sp>
        <p:nvSpPr>
          <p:cNvPr id="4797" name="Google Shape;4797;p514"/>
          <p:cNvSpPr/>
          <p:nvPr/>
        </p:nvSpPr>
        <p:spPr>
          <a:xfrm>
            <a:off x="5293750" y="3828437"/>
            <a:ext cx="2905200" cy="6966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fr" sz="1000">
                <a:latin typeface="Montserrat"/>
                <a:ea typeface="Montserrat"/>
                <a:cs typeface="Montserrat"/>
                <a:sym typeface="Montserrat"/>
              </a:rPr>
              <a:t>Build, automate and  operate big data ecosystems. Big Data ecosystems on premise in cloud, hybrid and multi cloud environments</a:t>
            </a:r>
            <a:endParaRPr sz="1000">
              <a:latin typeface="Montserrat"/>
              <a:ea typeface="Montserrat"/>
              <a:cs typeface="Montserrat"/>
              <a:sym typeface="Montserrat"/>
            </a:endParaRPr>
          </a:p>
        </p:txBody>
      </p:sp>
      <p:sp>
        <p:nvSpPr>
          <p:cNvPr id="4798" name="Google Shape;4798;p514"/>
          <p:cNvSpPr/>
          <p:nvPr/>
        </p:nvSpPr>
        <p:spPr>
          <a:xfrm>
            <a:off x="5293750" y="3043137"/>
            <a:ext cx="2905200" cy="6966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fr" sz="1000">
                <a:latin typeface="Montserrat"/>
                <a:ea typeface="Montserrat"/>
                <a:cs typeface="Montserrat"/>
                <a:sym typeface="Montserrat"/>
              </a:rPr>
              <a:t>Improve business efficiency through data and fasten decision-making with reliable and accurate data</a:t>
            </a:r>
            <a:endParaRPr sz="1000">
              <a:latin typeface="Montserrat"/>
              <a:ea typeface="Montserrat"/>
              <a:cs typeface="Montserrat"/>
              <a:sym typeface="Montserrat"/>
            </a:endParaRPr>
          </a:p>
        </p:txBody>
      </p:sp>
      <p:sp>
        <p:nvSpPr>
          <p:cNvPr id="4799" name="Google Shape;4799;p514"/>
          <p:cNvSpPr/>
          <p:nvPr/>
        </p:nvSpPr>
        <p:spPr>
          <a:xfrm>
            <a:off x="3949650" y="3041458"/>
            <a:ext cx="1298100" cy="696600"/>
          </a:xfrm>
          <a:prstGeom prst="rect">
            <a:avLst/>
          </a:prstGeom>
          <a:solidFill>
            <a:srgbClr val="0090FF"/>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FFFFFF"/>
              </a:buClr>
              <a:buSzPts val="1400"/>
              <a:buFont typeface="Verdana"/>
              <a:buNone/>
            </a:pPr>
            <a:r>
              <a:rPr b="1" lang="fr">
                <a:solidFill>
                  <a:srgbClr val="FFFFFF"/>
                </a:solidFill>
                <a:latin typeface="Montserrat"/>
                <a:ea typeface="Montserrat"/>
                <a:cs typeface="Montserrat"/>
                <a:sym typeface="Montserrat"/>
              </a:rPr>
              <a:t>New BI</a:t>
            </a:r>
            <a:endParaRPr b="1" i="0" sz="1400" u="none" cap="none" strike="noStrike">
              <a:solidFill>
                <a:srgbClr val="000000"/>
              </a:solidFill>
              <a:latin typeface="Montserrat"/>
              <a:ea typeface="Montserrat"/>
              <a:cs typeface="Montserrat"/>
              <a:sym typeface="Montserrat"/>
            </a:endParaRPr>
          </a:p>
        </p:txBody>
      </p:sp>
      <p:cxnSp>
        <p:nvCxnSpPr>
          <p:cNvPr id="4800" name="Google Shape;4800;p514"/>
          <p:cNvCxnSpPr>
            <a:endCxn id="4793" idx="1"/>
          </p:cNvCxnSpPr>
          <p:nvPr/>
        </p:nvCxnSpPr>
        <p:spPr>
          <a:xfrm flipH="1" rot="10800000">
            <a:off x="2178050" y="1839758"/>
            <a:ext cx="1743300" cy="2100"/>
          </a:xfrm>
          <a:prstGeom prst="straightConnector1">
            <a:avLst/>
          </a:prstGeom>
          <a:noFill/>
          <a:ln cap="flat" cmpd="sng" w="9525">
            <a:solidFill>
              <a:schemeClr val="dk2"/>
            </a:solidFill>
            <a:prstDash val="solid"/>
            <a:round/>
            <a:headEnd len="med" w="med" type="none"/>
            <a:tailEnd len="med" w="med" type="triangle"/>
          </a:ln>
        </p:spPr>
      </p:cxnSp>
      <p:cxnSp>
        <p:nvCxnSpPr>
          <p:cNvPr id="4801" name="Google Shape;4801;p514"/>
          <p:cNvCxnSpPr>
            <a:endCxn id="4796" idx="1"/>
          </p:cNvCxnSpPr>
          <p:nvPr/>
        </p:nvCxnSpPr>
        <p:spPr>
          <a:xfrm>
            <a:off x="3026850" y="3346632"/>
            <a:ext cx="922800" cy="830100"/>
          </a:xfrm>
          <a:prstGeom prst="straightConnector1">
            <a:avLst/>
          </a:prstGeom>
          <a:noFill/>
          <a:ln cap="flat" cmpd="sng" w="9525">
            <a:solidFill>
              <a:schemeClr val="dk2"/>
            </a:solidFill>
            <a:prstDash val="solid"/>
            <a:round/>
            <a:headEnd len="med" w="med" type="none"/>
            <a:tailEnd len="med" w="med" type="triangle"/>
          </a:ln>
        </p:spPr>
      </p:cxnSp>
      <p:cxnSp>
        <p:nvCxnSpPr>
          <p:cNvPr id="4802" name="Google Shape;4802;p514"/>
          <p:cNvCxnSpPr>
            <a:stCxn id="4783" idx="3"/>
            <a:endCxn id="4796" idx="1"/>
          </p:cNvCxnSpPr>
          <p:nvPr/>
        </p:nvCxnSpPr>
        <p:spPr>
          <a:xfrm>
            <a:off x="3239428" y="3775150"/>
            <a:ext cx="710100" cy="401700"/>
          </a:xfrm>
          <a:prstGeom prst="straightConnector1">
            <a:avLst/>
          </a:prstGeom>
          <a:noFill/>
          <a:ln cap="flat" cmpd="sng" w="9525">
            <a:solidFill>
              <a:schemeClr val="dk2"/>
            </a:solidFill>
            <a:prstDash val="solid"/>
            <a:round/>
            <a:headEnd len="med" w="med" type="none"/>
            <a:tailEnd len="med" w="med" type="triangle"/>
          </a:ln>
        </p:spPr>
      </p:cxnSp>
      <p:cxnSp>
        <p:nvCxnSpPr>
          <p:cNvPr id="4803" name="Google Shape;4803;p514"/>
          <p:cNvCxnSpPr>
            <a:endCxn id="4782" idx="0"/>
          </p:cNvCxnSpPr>
          <p:nvPr/>
        </p:nvCxnSpPr>
        <p:spPr>
          <a:xfrm>
            <a:off x="2667825" y="2699438"/>
            <a:ext cx="1054200" cy="303000"/>
          </a:xfrm>
          <a:prstGeom prst="straightConnector1">
            <a:avLst/>
          </a:prstGeom>
          <a:noFill/>
          <a:ln cap="flat" cmpd="sng" w="9525">
            <a:solidFill>
              <a:schemeClr val="dk2"/>
            </a:solidFill>
            <a:prstDash val="solid"/>
            <a:round/>
            <a:headEnd len="med" w="med" type="none"/>
            <a:tailEnd len="med" w="med" type="triangle"/>
          </a:ln>
        </p:spPr>
      </p:cxnSp>
      <p:cxnSp>
        <p:nvCxnSpPr>
          <p:cNvPr id="4804" name="Google Shape;4804;p514"/>
          <p:cNvCxnSpPr>
            <a:stCxn id="4792" idx="3"/>
            <a:endCxn id="4796" idx="1"/>
          </p:cNvCxnSpPr>
          <p:nvPr/>
        </p:nvCxnSpPr>
        <p:spPr>
          <a:xfrm flipH="1" rot="10800000">
            <a:off x="3575203" y="4176750"/>
            <a:ext cx="374400" cy="28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09" name="Shape 4809"/>
        <p:cNvGrpSpPr/>
        <p:nvPr/>
      </p:nvGrpSpPr>
      <p:grpSpPr>
        <a:xfrm>
          <a:off x="0" y="0"/>
          <a:ext cx="0" cy="0"/>
          <a:chOff x="0" y="0"/>
          <a:chExt cx="0" cy="0"/>
        </a:xfrm>
      </p:grpSpPr>
      <p:sp>
        <p:nvSpPr>
          <p:cNvPr id="4810" name="Google Shape;4810;p515"/>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811" name="Google Shape;4811;p515"/>
          <p:cNvSpPr txBox="1"/>
          <p:nvPr>
            <p:ph type="title"/>
          </p:nvPr>
        </p:nvSpPr>
        <p:spPr>
          <a:xfrm>
            <a:off x="524850" y="451100"/>
            <a:ext cx="8031900" cy="58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2000"/>
              <a:t>des partenariats stratégiques pour s’appuyer sur les expertises du Groupe.</a:t>
            </a:r>
            <a:endParaRPr sz="2000"/>
          </a:p>
        </p:txBody>
      </p:sp>
      <p:sp>
        <p:nvSpPr>
          <p:cNvPr id="4812" name="Google Shape;4812;p515"/>
          <p:cNvSpPr txBox="1"/>
          <p:nvPr/>
        </p:nvSpPr>
        <p:spPr>
          <a:xfrm>
            <a:off x="510120" y="1292225"/>
            <a:ext cx="8207400" cy="571800"/>
          </a:xfrm>
          <a:prstGeom prst="rect">
            <a:avLst/>
          </a:prstGeom>
          <a:noFill/>
          <a:ln>
            <a:noFill/>
          </a:ln>
        </p:spPr>
        <p:txBody>
          <a:bodyPr anchorCtr="0" anchor="t" bIns="0" lIns="0" spcFirstLastPara="1" rIns="0" wrap="square" tIns="0">
            <a:noAutofit/>
          </a:bodyPr>
          <a:lstStyle/>
          <a:p>
            <a:pPr indent="0" lvl="0" marL="0" rtl="0" algn="just">
              <a:lnSpc>
                <a:spcPct val="110000"/>
              </a:lnSpc>
              <a:spcBef>
                <a:spcPts val="300"/>
              </a:spcBef>
              <a:spcAft>
                <a:spcPts val="0"/>
              </a:spcAft>
              <a:buNone/>
            </a:pPr>
            <a:r>
              <a:rPr lang="fr" sz="1200">
                <a:solidFill>
                  <a:schemeClr val="dk2"/>
                </a:solidFill>
                <a:latin typeface="Montserrat Medium"/>
                <a:ea typeface="Montserrat Medium"/>
                <a:cs typeface="Montserrat Medium"/>
                <a:sym typeface="Montserrat Medium"/>
              </a:rPr>
              <a:t>S’appuyer sur les solutions du groupe et en faire un levier pour accélérer significativement sur </a:t>
            </a:r>
            <a:endParaRPr sz="12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sz="1200">
                <a:solidFill>
                  <a:schemeClr val="dk2"/>
                </a:solidFill>
                <a:latin typeface="Montserrat Medium"/>
                <a:ea typeface="Montserrat Medium"/>
                <a:cs typeface="Montserrat Medium"/>
                <a:sym typeface="Montserrat Medium"/>
              </a:rPr>
              <a:t>des offres ciblées.</a:t>
            </a:r>
            <a:endParaRPr sz="1200">
              <a:solidFill>
                <a:schemeClr val="dk2"/>
              </a:solidFill>
              <a:latin typeface="Montserrat Medium"/>
              <a:ea typeface="Montserrat Medium"/>
              <a:cs typeface="Montserrat Medium"/>
              <a:sym typeface="Montserrat Medium"/>
            </a:endParaRPr>
          </a:p>
        </p:txBody>
      </p:sp>
      <p:pic>
        <p:nvPicPr>
          <p:cNvPr id="4813" name="Google Shape;4813;p515"/>
          <p:cNvPicPr preferRelativeResize="0"/>
          <p:nvPr/>
        </p:nvPicPr>
        <p:blipFill rotWithShape="1">
          <a:blip r:embed="rId3">
            <a:alphaModFix/>
          </a:blip>
          <a:srcRect b="33554" l="13333" r="13843" t="36880"/>
          <a:stretch/>
        </p:blipFill>
        <p:spPr>
          <a:xfrm>
            <a:off x="1095950" y="2470583"/>
            <a:ext cx="1653529" cy="671349"/>
          </a:xfrm>
          <a:prstGeom prst="rect">
            <a:avLst/>
          </a:prstGeom>
          <a:noFill/>
          <a:ln>
            <a:noFill/>
          </a:ln>
        </p:spPr>
      </p:pic>
      <p:pic>
        <p:nvPicPr>
          <p:cNvPr id="4814" name="Google Shape;4814;p515"/>
          <p:cNvPicPr preferRelativeResize="0"/>
          <p:nvPr/>
        </p:nvPicPr>
        <p:blipFill>
          <a:blip r:embed="rId4">
            <a:alphaModFix/>
          </a:blip>
          <a:stretch>
            <a:fillRect/>
          </a:stretch>
        </p:blipFill>
        <p:spPr>
          <a:xfrm>
            <a:off x="6212718" y="2435750"/>
            <a:ext cx="2036291" cy="588600"/>
          </a:xfrm>
          <a:prstGeom prst="rect">
            <a:avLst/>
          </a:prstGeom>
          <a:noFill/>
          <a:ln>
            <a:noFill/>
          </a:ln>
        </p:spPr>
      </p:pic>
      <p:pic>
        <p:nvPicPr>
          <p:cNvPr id="4815" name="Google Shape;4815;p515"/>
          <p:cNvPicPr preferRelativeResize="0"/>
          <p:nvPr/>
        </p:nvPicPr>
        <p:blipFill>
          <a:blip r:embed="rId5">
            <a:alphaModFix/>
          </a:blip>
          <a:stretch>
            <a:fillRect/>
          </a:stretch>
        </p:blipFill>
        <p:spPr>
          <a:xfrm>
            <a:off x="6117600" y="3751750"/>
            <a:ext cx="2270127" cy="276900"/>
          </a:xfrm>
          <a:prstGeom prst="rect">
            <a:avLst/>
          </a:prstGeom>
          <a:noFill/>
          <a:ln>
            <a:noFill/>
          </a:ln>
        </p:spPr>
      </p:pic>
      <p:pic>
        <p:nvPicPr>
          <p:cNvPr id="4816" name="Google Shape;4816;p515"/>
          <p:cNvPicPr preferRelativeResize="0"/>
          <p:nvPr/>
        </p:nvPicPr>
        <p:blipFill>
          <a:blip r:embed="rId6">
            <a:alphaModFix/>
          </a:blip>
          <a:stretch>
            <a:fillRect/>
          </a:stretch>
        </p:blipFill>
        <p:spPr>
          <a:xfrm>
            <a:off x="3026400" y="1738550"/>
            <a:ext cx="2909400" cy="2909400"/>
          </a:xfrm>
          <a:prstGeom prst="rect">
            <a:avLst/>
          </a:prstGeom>
          <a:noFill/>
          <a:ln>
            <a:noFill/>
          </a:ln>
        </p:spPr>
      </p:pic>
      <p:pic>
        <p:nvPicPr>
          <p:cNvPr id="4817" name="Google Shape;4817;p515"/>
          <p:cNvPicPr preferRelativeResize="0"/>
          <p:nvPr/>
        </p:nvPicPr>
        <p:blipFill>
          <a:blip r:embed="rId7">
            <a:alphaModFix/>
          </a:blip>
          <a:stretch>
            <a:fillRect/>
          </a:stretch>
        </p:blipFill>
        <p:spPr>
          <a:xfrm>
            <a:off x="407879" y="3492616"/>
            <a:ext cx="2189250" cy="796925"/>
          </a:xfrm>
          <a:prstGeom prst="rect">
            <a:avLst/>
          </a:prstGeom>
          <a:noFill/>
          <a:ln>
            <a:noFill/>
          </a:ln>
        </p:spPr>
      </p:pic>
      <p:pic>
        <p:nvPicPr>
          <p:cNvPr id="4818" name="Google Shape;4818;p515"/>
          <p:cNvPicPr preferRelativeResize="0"/>
          <p:nvPr/>
        </p:nvPicPr>
        <p:blipFill>
          <a:blip r:embed="rId8">
            <a:alphaModFix/>
          </a:blip>
          <a:stretch>
            <a:fillRect/>
          </a:stretch>
        </p:blipFill>
        <p:spPr>
          <a:xfrm>
            <a:off x="7630325" y="2030600"/>
            <a:ext cx="656124" cy="405149"/>
          </a:xfrm>
          <a:prstGeom prst="rect">
            <a:avLst/>
          </a:prstGeom>
          <a:noFill/>
          <a:ln>
            <a:noFill/>
          </a:ln>
        </p:spPr>
      </p:pic>
      <p:pic>
        <p:nvPicPr>
          <p:cNvPr id="4819" name="Google Shape;4819;p515"/>
          <p:cNvPicPr preferRelativeResize="0"/>
          <p:nvPr/>
        </p:nvPicPr>
        <p:blipFill>
          <a:blip r:embed="rId9">
            <a:alphaModFix/>
          </a:blip>
          <a:stretch>
            <a:fillRect/>
          </a:stretch>
        </p:blipFill>
        <p:spPr>
          <a:xfrm>
            <a:off x="6980049" y="2082950"/>
            <a:ext cx="501625" cy="300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23" name="Shape 4823"/>
        <p:cNvGrpSpPr/>
        <p:nvPr/>
      </p:nvGrpSpPr>
      <p:grpSpPr>
        <a:xfrm>
          <a:off x="0" y="0"/>
          <a:ext cx="0" cy="0"/>
          <a:chOff x="0" y="0"/>
          <a:chExt cx="0" cy="0"/>
        </a:xfrm>
      </p:grpSpPr>
      <p:grpSp>
        <p:nvGrpSpPr>
          <p:cNvPr id="4824" name="Google Shape;4824;p516"/>
          <p:cNvGrpSpPr/>
          <p:nvPr/>
        </p:nvGrpSpPr>
        <p:grpSpPr>
          <a:xfrm>
            <a:off x="2124932" y="230701"/>
            <a:ext cx="4680000" cy="4680000"/>
            <a:chOff x="2322779" y="422944"/>
            <a:chExt cx="4680000" cy="4680000"/>
          </a:xfrm>
        </p:grpSpPr>
        <p:sp>
          <p:nvSpPr>
            <p:cNvPr id="4825" name="Google Shape;4825;p516"/>
            <p:cNvSpPr/>
            <p:nvPr/>
          </p:nvSpPr>
          <p:spPr>
            <a:xfrm>
              <a:off x="2322779" y="422944"/>
              <a:ext cx="4680000" cy="4680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4826" name="Google Shape;4826;p516"/>
            <p:cNvSpPr/>
            <p:nvPr/>
          </p:nvSpPr>
          <p:spPr>
            <a:xfrm>
              <a:off x="2592858" y="692944"/>
              <a:ext cx="4140000" cy="4140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grpSp>
      <p:sp>
        <p:nvSpPr>
          <p:cNvPr id="4827" name="Google Shape;4827;p516"/>
          <p:cNvSpPr/>
          <p:nvPr/>
        </p:nvSpPr>
        <p:spPr>
          <a:xfrm rot="-2892878">
            <a:off x="3355399" y="-86376"/>
            <a:ext cx="2228135" cy="2226790"/>
          </a:xfrm>
          <a:prstGeom prst="chord">
            <a:avLst>
              <a:gd fmla="val 2786276" name="adj1"/>
              <a:gd fmla="val 13781985" name="adj2"/>
            </a:avLst>
          </a:prstGeom>
          <a:solidFill>
            <a:srgbClr val="F166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4828" name="Google Shape;4828;p516"/>
          <p:cNvSpPr/>
          <p:nvPr/>
        </p:nvSpPr>
        <p:spPr>
          <a:xfrm>
            <a:off x="3355275" y="-4128"/>
            <a:ext cx="2228400" cy="1011300"/>
          </a:xfrm>
          <a:prstGeom prst="rect">
            <a:avLst/>
          </a:prstGeom>
          <a:solidFill>
            <a:srgbClr val="F1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16"/>
          <p:cNvSpPr/>
          <p:nvPr/>
        </p:nvSpPr>
        <p:spPr>
          <a:xfrm rot="7907122">
            <a:off x="3355399" y="2990116"/>
            <a:ext cx="2228135" cy="2226790"/>
          </a:xfrm>
          <a:prstGeom prst="chord">
            <a:avLst>
              <a:gd fmla="val 2786276" name="adj1"/>
              <a:gd fmla="val 13781985" name="adj2"/>
            </a:avLst>
          </a:prstGeom>
          <a:solidFill>
            <a:srgbClr val="22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4830" name="Google Shape;4830;p516"/>
          <p:cNvSpPr/>
          <p:nvPr/>
        </p:nvSpPr>
        <p:spPr>
          <a:xfrm rot="2507122">
            <a:off x="5787706" y="1456299"/>
            <a:ext cx="2228135" cy="2226790"/>
          </a:xfrm>
          <a:prstGeom prst="chord">
            <a:avLst>
              <a:gd fmla="val 2786276" name="adj1"/>
              <a:gd fmla="val 13781985" name="adj2"/>
            </a:avLst>
          </a:prstGeom>
          <a:solidFill>
            <a:srgbClr val="F4C4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4831" name="Google Shape;4831;p51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832" name="Google Shape;4832;p516"/>
          <p:cNvSpPr/>
          <p:nvPr/>
        </p:nvSpPr>
        <p:spPr>
          <a:xfrm flipH="1" rot="-2507122">
            <a:off x="984455" y="1456299"/>
            <a:ext cx="2228135" cy="2226790"/>
          </a:xfrm>
          <a:prstGeom prst="chord">
            <a:avLst>
              <a:gd fmla="val 2786276" name="adj1"/>
              <a:gd fmla="val 13781985" name="adj2"/>
            </a:avLst>
          </a:prstGeom>
          <a:solidFill>
            <a:srgbClr val="4A8C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4833" name="Google Shape;4833;p516"/>
          <p:cNvSpPr/>
          <p:nvPr/>
        </p:nvSpPr>
        <p:spPr>
          <a:xfrm>
            <a:off x="3389466" y="1489694"/>
            <a:ext cx="2160000" cy="21600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4834" name="Google Shape;4834;p516"/>
          <p:cNvSpPr/>
          <p:nvPr/>
        </p:nvSpPr>
        <p:spPr>
          <a:xfrm>
            <a:off x="-60325" y="1458794"/>
            <a:ext cx="2206800" cy="2217600"/>
          </a:xfrm>
          <a:prstGeom prst="rect">
            <a:avLst/>
          </a:prstGeom>
          <a:solidFill>
            <a:srgbClr val="4A8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16"/>
          <p:cNvSpPr/>
          <p:nvPr/>
        </p:nvSpPr>
        <p:spPr>
          <a:xfrm>
            <a:off x="6907275" y="1462950"/>
            <a:ext cx="2236800" cy="22176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16"/>
          <p:cNvSpPr txBox="1"/>
          <p:nvPr>
            <p:ph idx="1" type="body"/>
          </p:nvPr>
        </p:nvSpPr>
        <p:spPr>
          <a:xfrm>
            <a:off x="273725" y="1647917"/>
            <a:ext cx="27279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200">
                <a:solidFill>
                  <a:srgbClr val="FFFFFF"/>
                </a:solidFill>
                <a:latin typeface="Montserrat"/>
                <a:ea typeface="Montserrat"/>
                <a:cs typeface="Montserrat"/>
                <a:sym typeface="Montserrat"/>
              </a:rPr>
              <a:t>data </a:t>
            </a:r>
            <a:br>
              <a:rPr b="1" lang="fr" sz="2200">
                <a:solidFill>
                  <a:srgbClr val="FFFFFF"/>
                </a:solidFill>
                <a:latin typeface="Montserrat"/>
                <a:ea typeface="Montserrat"/>
                <a:cs typeface="Montserrat"/>
                <a:sym typeface="Montserrat"/>
              </a:rPr>
            </a:br>
            <a:r>
              <a:rPr b="1" lang="fr" sz="2200">
                <a:solidFill>
                  <a:srgbClr val="FFFFFF"/>
                </a:solidFill>
                <a:latin typeface="Montserrat"/>
                <a:ea typeface="Montserrat"/>
                <a:cs typeface="Montserrat"/>
                <a:sym typeface="Montserrat"/>
              </a:rPr>
              <a:t>foundation</a:t>
            </a:r>
            <a:endParaRPr b="1" sz="2200">
              <a:solidFill>
                <a:srgbClr val="FFFFFF"/>
              </a:solidFill>
              <a:latin typeface="Verdana"/>
              <a:ea typeface="Verdana"/>
              <a:cs typeface="Verdana"/>
              <a:sym typeface="Verdana"/>
            </a:endParaRPr>
          </a:p>
        </p:txBody>
      </p:sp>
      <p:sp>
        <p:nvSpPr>
          <p:cNvPr id="4837" name="Google Shape;4837;p516"/>
          <p:cNvSpPr txBox="1"/>
          <p:nvPr>
            <p:ph idx="2" type="body"/>
          </p:nvPr>
        </p:nvSpPr>
        <p:spPr>
          <a:xfrm>
            <a:off x="6751625" y="1647917"/>
            <a:ext cx="27279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200">
                <a:solidFill>
                  <a:srgbClr val="FFFFFF"/>
                </a:solidFill>
                <a:latin typeface="Montserrat"/>
                <a:ea typeface="Montserrat"/>
                <a:cs typeface="Montserrat"/>
                <a:sym typeface="Montserrat"/>
              </a:rPr>
              <a:t>data for </a:t>
            </a:r>
            <a:br>
              <a:rPr b="1" lang="fr" sz="2200">
                <a:solidFill>
                  <a:srgbClr val="FFFFFF"/>
                </a:solidFill>
                <a:latin typeface="Montserrat"/>
                <a:ea typeface="Montserrat"/>
                <a:cs typeface="Montserrat"/>
                <a:sym typeface="Montserrat"/>
              </a:rPr>
            </a:br>
            <a:r>
              <a:rPr b="1" lang="fr" sz="2200">
                <a:solidFill>
                  <a:srgbClr val="FFFFFF"/>
                </a:solidFill>
                <a:latin typeface="Montserrat"/>
                <a:ea typeface="Montserrat"/>
                <a:cs typeface="Montserrat"/>
                <a:sym typeface="Montserrat"/>
              </a:rPr>
              <a:t>business</a:t>
            </a:r>
            <a:endParaRPr b="1" sz="2200">
              <a:solidFill>
                <a:srgbClr val="FFFFFF"/>
              </a:solidFill>
              <a:latin typeface="Verdana"/>
              <a:ea typeface="Verdana"/>
              <a:cs typeface="Verdana"/>
              <a:sym typeface="Verdana"/>
            </a:endParaRPr>
          </a:p>
        </p:txBody>
      </p:sp>
      <p:sp>
        <p:nvSpPr>
          <p:cNvPr id="4838" name="Google Shape;4838;p516"/>
          <p:cNvSpPr/>
          <p:nvPr/>
        </p:nvSpPr>
        <p:spPr>
          <a:xfrm>
            <a:off x="3355275" y="4132225"/>
            <a:ext cx="2228400" cy="1011300"/>
          </a:xfrm>
          <a:prstGeom prst="rect">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16"/>
          <p:cNvSpPr txBox="1"/>
          <p:nvPr>
            <p:ph idx="3" type="body"/>
          </p:nvPr>
        </p:nvSpPr>
        <p:spPr>
          <a:xfrm>
            <a:off x="3489923" y="-193524"/>
            <a:ext cx="27279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200">
                <a:solidFill>
                  <a:srgbClr val="FFFFFF"/>
                </a:solidFill>
                <a:latin typeface="Montserrat"/>
                <a:ea typeface="Montserrat"/>
                <a:cs typeface="Montserrat"/>
                <a:sym typeface="Montserrat"/>
              </a:rPr>
              <a:t>data </a:t>
            </a:r>
            <a:br>
              <a:rPr b="1" lang="fr" sz="2200">
                <a:solidFill>
                  <a:srgbClr val="FFFFFF"/>
                </a:solidFill>
                <a:latin typeface="Montserrat"/>
                <a:ea typeface="Montserrat"/>
                <a:cs typeface="Montserrat"/>
                <a:sym typeface="Montserrat"/>
              </a:rPr>
            </a:br>
            <a:r>
              <a:rPr b="1" lang="fr" sz="2200">
                <a:solidFill>
                  <a:srgbClr val="FFFFFF"/>
                </a:solidFill>
                <a:latin typeface="Montserrat"/>
                <a:ea typeface="Montserrat"/>
                <a:cs typeface="Montserrat"/>
                <a:sym typeface="Montserrat"/>
              </a:rPr>
              <a:t>governance</a:t>
            </a:r>
            <a:endParaRPr b="1" sz="2200">
              <a:solidFill>
                <a:srgbClr val="FFFFFF"/>
              </a:solidFill>
              <a:latin typeface="Verdana"/>
              <a:ea typeface="Verdana"/>
              <a:cs typeface="Verdana"/>
              <a:sym typeface="Verdana"/>
            </a:endParaRPr>
          </a:p>
        </p:txBody>
      </p:sp>
      <p:sp>
        <p:nvSpPr>
          <p:cNvPr id="4840" name="Google Shape;4840;p516"/>
          <p:cNvSpPr txBox="1"/>
          <p:nvPr>
            <p:ph idx="4" type="body"/>
          </p:nvPr>
        </p:nvSpPr>
        <p:spPr>
          <a:xfrm>
            <a:off x="3511708" y="3485829"/>
            <a:ext cx="21600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200">
                <a:solidFill>
                  <a:srgbClr val="FFFFFF"/>
                </a:solidFill>
                <a:latin typeface="Montserrat"/>
                <a:ea typeface="Montserrat"/>
                <a:cs typeface="Montserrat"/>
                <a:sym typeface="Montserrat"/>
              </a:rPr>
              <a:t>data </a:t>
            </a:r>
            <a:br>
              <a:rPr b="1" lang="fr" sz="2200">
                <a:solidFill>
                  <a:srgbClr val="FFFFFF"/>
                </a:solidFill>
                <a:latin typeface="Montserrat"/>
                <a:ea typeface="Montserrat"/>
                <a:cs typeface="Montserrat"/>
                <a:sym typeface="Montserrat"/>
              </a:rPr>
            </a:br>
            <a:r>
              <a:rPr b="1" lang="fr" sz="2200">
                <a:solidFill>
                  <a:srgbClr val="FFFFFF"/>
                </a:solidFill>
                <a:latin typeface="Montserrat"/>
                <a:ea typeface="Montserrat"/>
                <a:cs typeface="Montserrat"/>
                <a:sym typeface="Montserrat"/>
              </a:rPr>
              <a:t>compliance </a:t>
            </a:r>
            <a:br>
              <a:rPr b="1" lang="fr" sz="2200">
                <a:solidFill>
                  <a:srgbClr val="FFFFFF"/>
                </a:solidFill>
                <a:latin typeface="Montserrat"/>
                <a:ea typeface="Montserrat"/>
                <a:cs typeface="Montserrat"/>
                <a:sym typeface="Montserrat"/>
              </a:rPr>
            </a:br>
            <a:r>
              <a:rPr b="1" lang="fr" sz="2200">
                <a:solidFill>
                  <a:srgbClr val="FFFFFF"/>
                </a:solidFill>
                <a:latin typeface="Montserrat"/>
                <a:ea typeface="Montserrat"/>
                <a:cs typeface="Montserrat"/>
                <a:sym typeface="Montserrat"/>
              </a:rPr>
              <a:t>&amp; security</a:t>
            </a:r>
            <a:endParaRPr b="1" sz="2200">
              <a:solidFill>
                <a:srgbClr val="FFFFFF"/>
              </a:solidFill>
              <a:latin typeface="Verdana"/>
              <a:ea typeface="Verdana"/>
              <a:cs typeface="Verdana"/>
              <a:sym typeface="Verdana"/>
            </a:endParaRPr>
          </a:p>
        </p:txBody>
      </p:sp>
      <p:sp>
        <p:nvSpPr>
          <p:cNvPr id="4841" name="Google Shape;4841;p516"/>
          <p:cNvSpPr/>
          <p:nvPr/>
        </p:nvSpPr>
        <p:spPr>
          <a:xfrm>
            <a:off x="3641466" y="1741694"/>
            <a:ext cx="1656000" cy="1656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4842" name="Google Shape;4842;p516"/>
          <p:cNvSpPr txBox="1"/>
          <p:nvPr>
            <p:ph idx="5" type="body"/>
          </p:nvPr>
        </p:nvSpPr>
        <p:spPr>
          <a:xfrm>
            <a:off x="3641600" y="1647917"/>
            <a:ext cx="1656000" cy="11163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Clr>
                <a:schemeClr val="lt1"/>
              </a:buClr>
              <a:buSzPts val="3600"/>
              <a:buNone/>
            </a:pPr>
            <a:r>
              <a:rPr b="1" lang="fr" sz="2200">
                <a:solidFill>
                  <a:schemeClr val="dk2"/>
                </a:solidFill>
                <a:latin typeface="Montserrat"/>
                <a:ea typeface="Montserrat"/>
                <a:cs typeface="Montserrat"/>
                <a:sym typeface="Montserrat"/>
              </a:rPr>
              <a:t>smart</a:t>
            </a:r>
            <a:br>
              <a:rPr b="1" lang="fr" sz="2200">
                <a:solidFill>
                  <a:schemeClr val="dk2"/>
                </a:solidFill>
                <a:latin typeface="Montserrat"/>
                <a:ea typeface="Montserrat"/>
                <a:cs typeface="Montserrat"/>
                <a:sym typeface="Montserrat"/>
              </a:rPr>
            </a:br>
            <a:r>
              <a:rPr b="1" lang="fr" sz="2200">
                <a:solidFill>
                  <a:schemeClr val="dk2"/>
                </a:solidFill>
                <a:latin typeface="Montserrat"/>
                <a:ea typeface="Montserrat"/>
                <a:cs typeface="Montserrat"/>
                <a:sym typeface="Montserrat"/>
              </a:rPr>
              <a:t>data</a:t>
            </a:r>
            <a:endParaRPr b="1" sz="2200">
              <a:solidFill>
                <a:schemeClr val="dk2"/>
              </a:solidFill>
              <a:latin typeface="Verdana"/>
              <a:ea typeface="Verdana"/>
              <a:cs typeface="Verdana"/>
              <a:sym typeface="Verdana"/>
            </a:endParaRPr>
          </a:p>
        </p:txBody>
      </p:sp>
      <p:pic>
        <p:nvPicPr>
          <p:cNvPr id="4843" name="Google Shape;4843;p516"/>
          <p:cNvPicPr preferRelativeResize="0"/>
          <p:nvPr/>
        </p:nvPicPr>
        <p:blipFill rotWithShape="1">
          <a:blip r:embed="rId4">
            <a:alphaModFix/>
          </a:blip>
          <a:srcRect b="49" l="0" r="0" t="49"/>
          <a:stretch/>
        </p:blipFill>
        <p:spPr>
          <a:xfrm>
            <a:off x="719352" y="167525"/>
            <a:ext cx="360001" cy="360001"/>
          </a:xfrm>
          <a:prstGeom prst="rect">
            <a:avLst/>
          </a:prstGeom>
          <a:noFill/>
          <a:ln>
            <a:noFill/>
          </a:ln>
        </p:spPr>
      </p:pic>
      <p:sp>
        <p:nvSpPr>
          <p:cNvPr id="4844" name="Google Shape;4844;p516"/>
          <p:cNvSpPr txBox="1"/>
          <p:nvPr>
            <p:ph idx="6" type="body"/>
          </p:nvPr>
        </p:nvSpPr>
        <p:spPr>
          <a:xfrm>
            <a:off x="1137881" y="2275"/>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4845" name="Google Shape;4845;p516"/>
          <p:cNvSpPr txBox="1"/>
          <p:nvPr>
            <p:ph idx="7" type="body"/>
          </p:nvPr>
        </p:nvSpPr>
        <p:spPr>
          <a:xfrm>
            <a:off x="167492" y="2282"/>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grpSp>
        <p:nvGrpSpPr>
          <p:cNvPr id="4846" name="Google Shape;4846;p516"/>
          <p:cNvGrpSpPr/>
          <p:nvPr/>
        </p:nvGrpSpPr>
        <p:grpSpPr>
          <a:xfrm>
            <a:off x="278529" y="2507517"/>
            <a:ext cx="2059078" cy="336102"/>
            <a:chOff x="1184444" y="1546250"/>
            <a:chExt cx="3140274" cy="542276"/>
          </a:xfrm>
        </p:grpSpPr>
        <p:pic>
          <p:nvPicPr>
            <p:cNvPr id="4847" name="Google Shape;4847;p516"/>
            <p:cNvPicPr preferRelativeResize="0"/>
            <p:nvPr/>
          </p:nvPicPr>
          <p:blipFill>
            <a:blip r:embed="rId5">
              <a:alphaModFix/>
            </a:blip>
            <a:stretch>
              <a:fillRect/>
            </a:stretch>
          </p:blipFill>
          <p:spPr>
            <a:xfrm>
              <a:off x="1184444" y="1546250"/>
              <a:ext cx="542286" cy="542275"/>
            </a:xfrm>
            <a:prstGeom prst="rect">
              <a:avLst/>
            </a:prstGeom>
            <a:noFill/>
            <a:ln>
              <a:noFill/>
            </a:ln>
          </p:spPr>
        </p:pic>
        <p:pic>
          <p:nvPicPr>
            <p:cNvPr id="4848" name="Google Shape;4848;p516"/>
            <p:cNvPicPr preferRelativeResize="0"/>
            <p:nvPr/>
          </p:nvPicPr>
          <p:blipFill>
            <a:blip r:embed="rId6">
              <a:alphaModFix/>
            </a:blip>
            <a:stretch>
              <a:fillRect/>
            </a:stretch>
          </p:blipFill>
          <p:spPr>
            <a:xfrm>
              <a:off x="2483856" y="1546250"/>
              <a:ext cx="541450" cy="542276"/>
            </a:xfrm>
            <a:prstGeom prst="rect">
              <a:avLst/>
            </a:prstGeom>
            <a:noFill/>
            <a:ln>
              <a:noFill/>
            </a:ln>
          </p:spPr>
        </p:pic>
        <p:pic>
          <p:nvPicPr>
            <p:cNvPr id="4849" name="Google Shape;4849;p516"/>
            <p:cNvPicPr preferRelativeResize="0"/>
            <p:nvPr/>
          </p:nvPicPr>
          <p:blipFill>
            <a:blip r:embed="rId7">
              <a:alphaModFix/>
            </a:blip>
            <a:stretch>
              <a:fillRect/>
            </a:stretch>
          </p:blipFill>
          <p:spPr>
            <a:xfrm>
              <a:off x="3132725" y="1546250"/>
              <a:ext cx="542287" cy="542276"/>
            </a:xfrm>
            <a:prstGeom prst="rect">
              <a:avLst/>
            </a:prstGeom>
            <a:noFill/>
            <a:ln>
              <a:noFill/>
            </a:ln>
          </p:spPr>
        </p:pic>
        <p:pic>
          <p:nvPicPr>
            <p:cNvPr id="4850" name="Google Shape;4850;p516"/>
            <p:cNvPicPr preferRelativeResize="0"/>
            <p:nvPr/>
          </p:nvPicPr>
          <p:blipFill>
            <a:blip r:embed="rId8">
              <a:alphaModFix/>
            </a:blip>
            <a:stretch>
              <a:fillRect/>
            </a:stretch>
          </p:blipFill>
          <p:spPr>
            <a:xfrm>
              <a:off x="3782432" y="1546250"/>
              <a:ext cx="542287" cy="542276"/>
            </a:xfrm>
            <a:prstGeom prst="rect">
              <a:avLst/>
            </a:prstGeom>
            <a:noFill/>
            <a:ln>
              <a:noFill/>
            </a:ln>
          </p:spPr>
        </p:pic>
        <p:pic>
          <p:nvPicPr>
            <p:cNvPr id="4851" name="Google Shape;4851;p516"/>
            <p:cNvPicPr preferRelativeResize="0"/>
            <p:nvPr/>
          </p:nvPicPr>
          <p:blipFill>
            <a:blip r:embed="rId9">
              <a:alphaModFix/>
            </a:blip>
            <a:stretch>
              <a:fillRect/>
            </a:stretch>
          </p:blipFill>
          <p:spPr>
            <a:xfrm>
              <a:off x="1834150" y="1546250"/>
              <a:ext cx="542287" cy="542276"/>
            </a:xfrm>
            <a:prstGeom prst="rect">
              <a:avLst/>
            </a:prstGeom>
            <a:noFill/>
            <a:ln>
              <a:noFill/>
            </a:ln>
          </p:spPr>
        </p:pic>
      </p:grpSp>
      <p:grpSp>
        <p:nvGrpSpPr>
          <p:cNvPr id="4852" name="Google Shape;4852;p516"/>
          <p:cNvGrpSpPr/>
          <p:nvPr/>
        </p:nvGrpSpPr>
        <p:grpSpPr>
          <a:xfrm>
            <a:off x="3924112" y="2507517"/>
            <a:ext cx="1056373" cy="334798"/>
            <a:chOff x="331055" y="2544743"/>
            <a:chExt cx="1998436" cy="620225"/>
          </a:xfrm>
        </p:grpSpPr>
        <p:pic>
          <p:nvPicPr>
            <p:cNvPr id="4853" name="Google Shape;4853;p516"/>
            <p:cNvPicPr preferRelativeResize="0"/>
            <p:nvPr/>
          </p:nvPicPr>
          <p:blipFill>
            <a:blip r:embed="rId10">
              <a:alphaModFix/>
            </a:blip>
            <a:stretch>
              <a:fillRect/>
            </a:stretch>
          </p:blipFill>
          <p:spPr>
            <a:xfrm>
              <a:off x="1021258" y="2545369"/>
              <a:ext cx="618989" cy="618974"/>
            </a:xfrm>
            <a:prstGeom prst="rect">
              <a:avLst/>
            </a:prstGeom>
            <a:noFill/>
            <a:ln>
              <a:noFill/>
            </a:ln>
          </p:spPr>
        </p:pic>
        <p:pic>
          <p:nvPicPr>
            <p:cNvPr id="4854" name="Google Shape;4854;p516"/>
            <p:cNvPicPr preferRelativeResize="0"/>
            <p:nvPr/>
          </p:nvPicPr>
          <p:blipFill>
            <a:blip r:embed="rId11">
              <a:alphaModFix/>
            </a:blip>
            <a:stretch>
              <a:fillRect/>
            </a:stretch>
          </p:blipFill>
          <p:spPr>
            <a:xfrm>
              <a:off x="1709253" y="2544743"/>
              <a:ext cx="620238" cy="620225"/>
            </a:xfrm>
            <a:prstGeom prst="rect">
              <a:avLst/>
            </a:prstGeom>
            <a:noFill/>
            <a:ln>
              <a:noFill/>
            </a:ln>
          </p:spPr>
        </p:pic>
        <p:pic>
          <p:nvPicPr>
            <p:cNvPr id="4855" name="Google Shape;4855;p516"/>
            <p:cNvPicPr preferRelativeResize="0"/>
            <p:nvPr/>
          </p:nvPicPr>
          <p:blipFill>
            <a:blip r:embed="rId12">
              <a:alphaModFix/>
            </a:blip>
            <a:stretch>
              <a:fillRect/>
            </a:stretch>
          </p:blipFill>
          <p:spPr>
            <a:xfrm>
              <a:off x="331055" y="2544744"/>
              <a:ext cx="621197" cy="620224"/>
            </a:xfrm>
            <a:prstGeom prst="rect">
              <a:avLst/>
            </a:prstGeom>
            <a:noFill/>
            <a:ln>
              <a:noFill/>
            </a:ln>
          </p:spPr>
        </p:pic>
      </p:grpSp>
      <p:grpSp>
        <p:nvGrpSpPr>
          <p:cNvPr id="4856" name="Google Shape;4856;p516"/>
          <p:cNvGrpSpPr/>
          <p:nvPr/>
        </p:nvGrpSpPr>
        <p:grpSpPr>
          <a:xfrm>
            <a:off x="6756636" y="2517065"/>
            <a:ext cx="1606283" cy="333662"/>
            <a:chOff x="2337088" y="2453050"/>
            <a:chExt cx="2450470" cy="542276"/>
          </a:xfrm>
        </p:grpSpPr>
        <p:pic>
          <p:nvPicPr>
            <p:cNvPr id="4857" name="Google Shape;4857;p516"/>
            <p:cNvPicPr preferRelativeResize="0"/>
            <p:nvPr/>
          </p:nvPicPr>
          <p:blipFill>
            <a:blip r:embed="rId13">
              <a:alphaModFix/>
            </a:blip>
            <a:stretch>
              <a:fillRect/>
            </a:stretch>
          </p:blipFill>
          <p:spPr>
            <a:xfrm>
              <a:off x="2337088" y="2453050"/>
              <a:ext cx="541450" cy="542276"/>
            </a:xfrm>
            <a:prstGeom prst="rect">
              <a:avLst/>
            </a:prstGeom>
            <a:noFill/>
            <a:ln>
              <a:noFill/>
            </a:ln>
          </p:spPr>
        </p:pic>
        <p:pic>
          <p:nvPicPr>
            <p:cNvPr id="4858" name="Google Shape;4858;p516"/>
            <p:cNvPicPr preferRelativeResize="0"/>
            <p:nvPr/>
          </p:nvPicPr>
          <p:blipFill>
            <a:blip r:embed="rId14">
              <a:alphaModFix/>
            </a:blip>
            <a:stretch>
              <a:fillRect/>
            </a:stretch>
          </p:blipFill>
          <p:spPr>
            <a:xfrm>
              <a:off x="3581379" y="2453050"/>
              <a:ext cx="542287" cy="542276"/>
            </a:xfrm>
            <a:prstGeom prst="rect">
              <a:avLst/>
            </a:prstGeom>
            <a:noFill/>
            <a:ln>
              <a:noFill/>
            </a:ln>
          </p:spPr>
        </p:pic>
        <p:pic>
          <p:nvPicPr>
            <p:cNvPr id="4859" name="Google Shape;4859;p516"/>
            <p:cNvPicPr preferRelativeResize="0"/>
            <p:nvPr/>
          </p:nvPicPr>
          <p:blipFill>
            <a:blip r:embed="rId15">
              <a:alphaModFix/>
            </a:blip>
            <a:stretch>
              <a:fillRect/>
            </a:stretch>
          </p:blipFill>
          <p:spPr>
            <a:xfrm>
              <a:off x="2958815" y="2453050"/>
              <a:ext cx="542287" cy="542276"/>
            </a:xfrm>
            <a:prstGeom prst="rect">
              <a:avLst/>
            </a:prstGeom>
            <a:noFill/>
            <a:ln>
              <a:noFill/>
            </a:ln>
          </p:spPr>
        </p:pic>
        <p:pic>
          <p:nvPicPr>
            <p:cNvPr id="4860" name="Google Shape;4860;p516"/>
            <p:cNvPicPr preferRelativeResize="0"/>
            <p:nvPr/>
          </p:nvPicPr>
          <p:blipFill>
            <a:blip r:embed="rId16">
              <a:alphaModFix/>
            </a:blip>
            <a:stretch>
              <a:fillRect/>
            </a:stretch>
          </p:blipFill>
          <p:spPr>
            <a:xfrm>
              <a:off x="4245271" y="2453050"/>
              <a:ext cx="542287" cy="542276"/>
            </a:xfrm>
            <a:prstGeom prst="rect">
              <a:avLst/>
            </a:prstGeom>
            <a:noFill/>
            <a:ln>
              <a:noFill/>
            </a:ln>
          </p:spPr>
        </p:pic>
      </p:grpSp>
      <p:grpSp>
        <p:nvGrpSpPr>
          <p:cNvPr id="4861" name="Google Shape;4861;p516"/>
          <p:cNvGrpSpPr/>
          <p:nvPr/>
        </p:nvGrpSpPr>
        <p:grpSpPr>
          <a:xfrm>
            <a:off x="3492021" y="705692"/>
            <a:ext cx="1609032" cy="343723"/>
            <a:chOff x="3492021" y="909741"/>
            <a:chExt cx="1609032" cy="343723"/>
          </a:xfrm>
        </p:grpSpPr>
        <p:pic>
          <p:nvPicPr>
            <p:cNvPr id="4862" name="Google Shape;4862;p516"/>
            <p:cNvPicPr preferRelativeResize="0"/>
            <p:nvPr/>
          </p:nvPicPr>
          <p:blipFill>
            <a:blip r:embed="rId17">
              <a:alphaModFix/>
            </a:blip>
            <a:stretch>
              <a:fillRect/>
            </a:stretch>
          </p:blipFill>
          <p:spPr>
            <a:xfrm>
              <a:off x="3492021" y="925876"/>
              <a:ext cx="326620" cy="327588"/>
            </a:xfrm>
            <a:prstGeom prst="rect">
              <a:avLst/>
            </a:prstGeom>
            <a:noFill/>
            <a:ln>
              <a:noFill/>
            </a:ln>
          </p:spPr>
        </p:pic>
        <p:pic>
          <p:nvPicPr>
            <p:cNvPr id="4863" name="Google Shape;4863;p516"/>
            <p:cNvPicPr preferRelativeResize="0"/>
            <p:nvPr/>
          </p:nvPicPr>
          <p:blipFill>
            <a:blip r:embed="rId18">
              <a:alphaModFix/>
            </a:blip>
            <a:stretch>
              <a:fillRect/>
            </a:stretch>
          </p:blipFill>
          <p:spPr>
            <a:xfrm>
              <a:off x="3900662" y="925876"/>
              <a:ext cx="326620" cy="327588"/>
            </a:xfrm>
            <a:prstGeom prst="rect">
              <a:avLst/>
            </a:prstGeom>
            <a:noFill/>
            <a:ln>
              <a:noFill/>
            </a:ln>
          </p:spPr>
        </p:pic>
        <p:pic>
          <p:nvPicPr>
            <p:cNvPr id="4864" name="Google Shape;4864;p516"/>
            <p:cNvPicPr preferRelativeResize="0"/>
            <p:nvPr/>
          </p:nvPicPr>
          <p:blipFill>
            <a:blip r:embed="rId19">
              <a:alphaModFix/>
            </a:blip>
            <a:stretch>
              <a:fillRect/>
            </a:stretch>
          </p:blipFill>
          <p:spPr>
            <a:xfrm>
              <a:off x="4309303" y="925876"/>
              <a:ext cx="326620" cy="327588"/>
            </a:xfrm>
            <a:prstGeom prst="rect">
              <a:avLst/>
            </a:prstGeom>
            <a:noFill/>
            <a:ln>
              <a:noFill/>
            </a:ln>
          </p:spPr>
        </p:pic>
        <p:pic>
          <p:nvPicPr>
            <p:cNvPr id="4865" name="Google Shape;4865;p516"/>
            <p:cNvPicPr preferRelativeResize="0"/>
            <p:nvPr/>
          </p:nvPicPr>
          <p:blipFill>
            <a:blip r:embed="rId20">
              <a:alphaModFix/>
            </a:blip>
            <a:stretch>
              <a:fillRect/>
            </a:stretch>
          </p:blipFill>
          <p:spPr>
            <a:xfrm>
              <a:off x="4745584" y="909741"/>
              <a:ext cx="355468" cy="333662"/>
            </a:xfrm>
            <a:prstGeom prst="rect">
              <a:avLst/>
            </a:prstGeom>
            <a:noFill/>
            <a:ln>
              <a:noFill/>
            </a:ln>
          </p:spPr>
        </p:pic>
      </p:grpSp>
      <p:grpSp>
        <p:nvGrpSpPr>
          <p:cNvPr id="4866" name="Google Shape;4866;p516"/>
          <p:cNvGrpSpPr/>
          <p:nvPr/>
        </p:nvGrpSpPr>
        <p:grpSpPr>
          <a:xfrm>
            <a:off x="3502266" y="4493335"/>
            <a:ext cx="1089791" cy="327589"/>
            <a:chOff x="1993007" y="3462150"/>
            <a:chExt cx="1803693" cy="542276"/>
          </a:xfrm>
        </p:grpSpPr>
        <p:pic>
          <p:nvPicPr>
            <p:cNvPr id="4867" name="Google Shape;4867;p516"/>
            <p:cNvPicPr preferRelativeResize="0"/>
            <p:nvPr/>
          </p:nvPicPr>
          <p:blipFill>
            <a:blip r:embed="rId5">
              <a:alphaModFix/>
            </a:blip>
            <a:stretch>
              <a:fillRect/>
            </a:stretch>
          </p:blipFill>
          <p:spPr>
            <a:xfrm>
              <a:off x="2623291" y="3462150"/>
              <a:ext cx="542286" cy="542275"/>
            </a:xfrm>
            <a:prstGeom prst="rect">
              <a:avLst/>
            </a:prstGeom>
            <a:noFill/>
            <a:ln>
              <a:noFill/>
            </a:ln>
          </p:spPr>
        </p:pic>
        <p:pic>
          <p:nvPicPr>
            <p:cNvPr id="4868" name="Google Shape;4868;p516"/>
            <p:cNvPicPr preferRelativeResize="0"/>
            <p:nvPr/>
          </p:nvPicPr>
          <p:blipFill>
            <a:blip r:embed="rId21">
              <a:alphaModFix/>
            </a:blip>
            <a:stretch>
              <a:fillRect/>
            </a:stretch>
          </p:blipFill>
          <p:spPr>
            <a:xfrm>
              <a:off x="1993007" y="3462150"/>
              <a:ext cx="542287" cy="542276"/>
            </a:xfrm>
            <a:prstGeom prst="rect">
              <a:avLst/>
            </a:prstGeom>
            <a:noFill/>
            <a:ln>
              <a:noFill/>
            </a:ln>
          </p:spPr>
        </p:pic>
        <p:pic>
          <p:nvPicPr>
            <p:cNvPr id="4869" name="Google Shape;4869;p516"/>
            <p:cNvPicPr preferRelativeResize="0"/>
            <p:nvPr/>
          </p:nvPicPr>
          <p:blipFill>
            <a:blip r:embed="rId22">
              <a:alphaModFix/>
            </a:blip>
            <a:stretch>
              <a:fillRect/>
            </a:stretch>
          </p:blipFill>
          <p:spPr>
            <a:xfrm>
              <a:off x="3253575" y="3462151"/>
              <a:ext cx="543124" cy="542275"/>
            </a:xfrm>
            <a:prstGeom prst="rect">
              <a:avLst/>
            </a:prstGeom>
            <a:noFill/>
            <a:ln>
              <a:noFill/>
            </a:ln>
          </p:spPr>
        </p:pic>
      </p:grpSp>
      <p:sp>
        <p:nvSpPr>
          <p:cNvPr id="4870" name="Google Shape;4870;p516"/>
          <p:cNvSpPr txBox="1"/>
          <p:nvPr/>
        </p:nvSpPr>
        <p:spPr>
          <a:xfrm>
            <a:off x="186150" y="2821293"/>
            <a:ext cx="2727900" cy="72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fr" sz="900">
                <a:solidFill>
                  <a:srgbClr val="FFFFFF"/>
                </a:solidFill>
                <a:latin typeface="Montserrat"/>
                <a:ea typeface="Montserrat"/>
                <a:cs typeface="Montserrat"/>
                <a:sym typeface="Montserrat"/>
              </a:rPr>
              <a:t>#design</a:t>
            </a:r>
            <a:r>
              <a:rPr i="0" lang="fr" sz="900" u="none" cap="none" strike="noStrike">
                <a:solidFill>
                  <a:srgbClr val="FFFFFF"/>
                </a:solidFill>
                <a:latin typeface="Montserrat"/>
                <a:ea typeface="Montserrat"/>
                <a:cs typeface="Montserrat"/>
                <a:sym typeface="Montserrat"/>
              </a:rPr>
              <a:t> #platform </a:t>
            </a:r>
            <a:r>
              <a:rPr lang="fr" sz="900">
                <a:solidFill>
                  <a:srgbClr val="FFFFFF"/>
                </a:solidFill>
                <a:latin typeface="Montserrat"/>
                <a:ea typeface="Montserrat"/>
                <a:cs typeface="Montserrat"/>
                <a:sym typeface="Montserrat"/>
              </a:rPr>
              <a:t>&amp; solutions</a:t>
            </a:r>
            <a:br>
              <a:rPr lang="fr" sz="900">
                <a:solidFill>
                  <a:srgbClr val="FFFFFF"/>
                </a:solidFill>
                <a:latin typeface="Montserrat"/>
                <a:ea typeface="Montserrat"/>
                <a:cs typeface="Montserrat"/>
                <a:sym typeface="Montserrat"/>
              </a:rPr>
            </a:br>
            <a:r>
              <a:rPr i="0" lang="fr" sz="900" u="none" cap="none" strike="noStrike">
                <a:solidFill>
                  <a:srgbClr val="FFFFFF"/>
                </a:solidFill>
                <a:latin typeface="Montserrat"/>
                <a:ea typeface="Montserrat"/>
                <a:cs typeface="Montserrat"/>
                <a:sym typeface="Montserrat"/>
              </a:rPr>
              <a:t>#data modeling #</a:t>
            </a:r>
            <a:r>
              <a:rPr lang="fr" sz="900">
                <a:solidFill>
                  <a:srgbClr val="FFFFFF"/>
                </a:solidFill>
                <a:latin typeface="Montserrat"/>
                <a:ea typeface="Montserrat"/>
                <a:cs typeface="Montserrat"/>
                <a:sym typeface="Montserrat"/>
              </a:rPr>
              <a:t>data flows</a:t>
            </a:r>
            <a:r>
              <a:rPr i="0" lang="fr" sz="900" u="none" cap="none" strike="noStrike">
                <a:solidFill>
                  <a:srgbClr val="FFFFFF"/>
                </a:solidFill>
                <a:latin typeface="Montserrat"/>
                <a:ea typeface="Montserrat"/>
                <a:cs typeface="Montserrat"/>
                <a:sym typeface="Montserrat"/>
              </a:rPr>
              <a:t> </a:t>
            </a:r>
            <a:br>
              <a:rPr i="0" lang="fr" sz="900" u="none" cap="none" strike="noStrike">
                <a:solidFill>
                  <a:srgbClr val="FFFFFF"/>
                </a:solidFill>
                <a:latin typeface="Montserrat"/>
                <a:ea typeface="Montserrat"/>
                <a:cs typeface="Montserrat"/>
                <a:sym typeface="Montserrat"/>
              </a:rPr>
            </a:br>
            <a:r>
              <a:rPr i="0" lang="fr" sz="900" u="none" cap="none" strike="noStrike">
                <a:solidFill>
                  <a:srgbClr val="FFFFFF"/>
                </a:solidFill>
                <a:latin typeface="Montserrat"/>
                <a:ea typeface="Montserrat"/>
                <a:cs typeface="Montserrat"/>
                <a:sym typeface="Montserrat"/>
              </a:rPr>
              <a:t>#</a:t>
            </a:r>
            <a:r>
              <a:rPr lang="fr" sz="900">
                <a:solidFill>
                  <a:srgbClr val="FFFFFF"/>
                </a:solidFill>
                <a:latin typeface="Montserrat"/>
                <a:ea typeface="Montserrat"/>
                <a:cs typeface="Montserrat"/>
                <a:sym typeface="Montserrat"/>
              </a:rPr>
              <a:t>cloud ecosystem </a:t>
            </a:r>
            <a:br>
              <a:rPr lang="fr" sz="900">
                <a:solidFill>
                  <a:srgbClr val="FFFFFF"/>
                </a:solidFill>
                <a:latin typeface="Montserrat"/>
                <a:ea typeface="Montserrat"/>
                <a:cs typeface="Montserrat"/>
                <a:sym typeface="Montserrat"/>
              </a:rPr>
            </a:br>
            <a:r>
              <a:rPr lang="fr" sz="900">
                <a:solidFill>
                  <a:srgbClr val="FFFFFF"/>
                </a:solidFill>
                <a:latin typeface="Montserrat"/>
                <a:ea typeface="Montserrat"/>
                <a:cs typeface="Montserrat"/>
                <a:sym typeface="Montserrat"/>
              </a:rPr>
              <a:t>#datalab #agile #devops</a:t>
            </a:r>
            <a:br>
              <a:rPr lang="fr" sz="900">
                <a:solidFill>
                  <a:srgbClr val="FFFFFF"/>
                </a:solidFill>
                <a:latin typeface="Montserrat"/>
                <a:ea typeface="Montserrat"/>
                <a:cs typeface="Montserrat"/>
                <a:sym typeface="Montserrat"/>
              </a:rPr>
            </a:br>
            <a:endParaRPr sz="900">
              <a:solidFill>
                <a:srgbClr val="FFFFFF"/>
              </a:solidFill>
              <a:latin typeface="Montserrat"/>
              <a:ea typeface="Montserrat"/>
              <a:cs typeface="Montserrat"/>
              <a:sym typeface="Montserrat"/>
            </a:endParaRPr>
          </a:p>
        </p:txBody>
      </p:sp>
      <p:sp>
        <p:nvSpPr>
          <p:cNvPr id="4871" name="Google Shape;4871;p516"/>
          <p:cNvSpPr txBox="1"/>
          <p:nvPr/>
        </p:nvSpPr>
        <p:spPr>
          <a:xfrm>
            <a:off x="3756350" y="2823576"/>
            <a:ext cx="1480200" cy="477600"/>
          </a:xfrm>
          <a:prstGeom prst="rect">
            <a:avLst/>
          </a:prstGeom>
          <a:noFill/>
          <a:ln>
            <a:noFill/>
          </a:ln>
        </p:spPr>
        <p:txBody>
          <a:bodyPr anchorCtr="0" anchor="t" bIns="91400" lIns="91400" spcFirstLastPara="1" rIns="91400" wrap="square" tIns="91400">
            <a:noAutofit/>
          </a:bodyPr>
          <a:lstStyle/>
          <a:p>
            <a:pPr indent="0" lvl="0" marL="0" marR="0" rtl="0" algn="ctr">
              <a:lnSpc>
                <a:spcPct val="90000"/>
              </a:lnSpc>
              <a:spcBef>
                <a:spcPts val="0"/>
              </a:spcBef>
              <a:spcAft>
                <a:spcPts val="0"/>
              </a:spcAft>
              <a:buNone/>
            </a:pPr>
            <a:r>
              <a:rPr lang="fr" sz="900">
                <a:solidFill>
                  <a:schemeClr val="dk2"/>
                </a:solidFill>
                <a:latin typeface="Montserrat"/>
                <a:ea typeface="Montserrat"/>
                <a:cs typeface="Montserrat"/>
                <a:sym typeface="Montserrat"/>
              </a:rPr>
              <a:t>#DaaS #ML/IA</a:t>
            </a:r>
            <a:endParaRPr sz="900">
              <a:solidFill>
                <a:schemeClr val="dk2"/>
              </a:solidFill>
              <a:latin typeface="Montserrat"/>
              <a:ea typeface="Montserrat"/>
              <a:cs typeface="Montserrat"/>
              <a:sym typeface="Montserrat"/>
            </a:endParaRPr>
          </a:p>
        </p:txBody>
      </p:sp>
      <p:sp>
        <p:nvSpPr>
          <p:cNvPr id="4872" name="Google Shape;4872;p516"/>
          <p:cNvSpPr txBox="1"/>
          <p:nvPr/>
        </p:nvSpPr>
        <p:spPr>
          <a:xfrm>
            <a:off x="3418951" y="4825274"/>
            <a:ext cx="2160000" cy="477600"/>
          </a:xfrm>
          <a:prstGeom prst="rect">
            <a:avLst/>
          </a:prstGeom>
          <a:noFill/>
          <a:ln>
            <a:noFill/>
          </a:ln>
        </p:spPr>
        <p:txBody>
          <a:bodyPr anchorCtr="0" anchor="t" bIns="91400" lIns="91400" spcFirstLastPara="1" rIns="91400" wrap="square" tIns="91400">
            <a:noAutofit/>
          </a:bodyPr>
          <a:lstStyle/>
          <a:p>
            <a:pPr indent="0" lvl="0" marL="0" marR="0" rtl="0" algn="l">
              <a:lnSpc>
                <a:spcPct val="90000"/>
              </a:lnSpc>
              <a:spcBef>
                <a:spcPts val="0"/>
              </a:spcBef>
              <a:spcAft>
                <a:spcPts val="0"/>
              </a:spcAft>
              <a:buNone/>
            </a:pPr>
            <a:r>
              <a:rPr lang="fr" sz="900">
                <a:solidFill>
                  <a:srgbClr val="FFFFFF"/>
                </a:solidFill>
                <a:latin typeface="Montserrat"/>
                <a:ea typeface="Montserrat"/>
                <a:cs typeface="Montserrat"/>
                <a:sym typeface="Montserrat"/>
              </a:rPr>
              <a:t>#Cybersecurity #RGPD #DPO</a:t>
            </a:r>
            <a:endParaRPr sz="900">
              <a:solidFill>
                <a:srgbClr val="FFFFFF"/>
              </a:solidFill>
              <a:latin typeface="Montserrat"/>
              <a:ea typeface="Montserrat"/>
              <a:cs typeface="Montserrat"/>
              <a:sym typeface="Montserrat"/>
            </a:endParaRPr>
          </a:p>
        </p:txBody>
      </p:sp>
      <p:sp>
        <p:nvSpPr>
          <p:cNvPr id="4873" name="Google Shape;4873;p516"/>
          <p:cNvSpPr txBox="1"/>
          <p:nvPr/>
        </p:nvSpPr>
        <p:spPr>
          <a:xfrm>
            <a:off x="3413725" y="1008273"/>
            <a:ext cx="2727900" cy="72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fr" sz="900">
                <a:solidFill>
                  <a:srgbClr val="FFFFFF"/>
                </a:solidFill>
                <a:latin typeface="Montserrat"/>
                <a:ea typeface="Montserrat"/>
                <a:cs typeface="Montserrat"/>
                <a:sym typeface="Montserrat"/>
              </a:rPr>
              <a:t>#data strategy #governance</a:t>
            </a:r>
            <a:br>
              <a:rPr lang="fr" sz="900">
                <a:solidFill>
                  <a:srgbClr val="FFFFFF"/>
                </a:solidFill>
                <a:latin typeface="Montserrat"/>
                <a:ea typeface="Montserrat"/>
                <a:cs typeface="Montserrat"/>
                <a:sym typeface="Montserrat"/>
              </a:rPr>
            </a:br>
            <a:r>
              <a:rPr i="0" lang="fr" sz="900" u="none" cap="none" strike="noStrike">
                <a:solidFill>
                  <a:srgbClr val="FFFFFF"/>
                </a:solidFill>
                <a:latin typeface="Montserrat"/>
                <a:ea typeface="Montserrat"/>
                <a:cs typeface="Montserrat"/>
                <a:sym typeface="Montserrat"/>
              </a:rPr>
              <a:t>#</a:t>
            </a:r>
            <a:r>
              <a:rPr lang="fr" sz="900">
                <a:solidFill>
                  <a:srgbClr val="FFFFFF"/>
                </a:solidFill>
                <a:latin typeface="Montserrat"/>
                <a:ea typeface="Montserrat"/>
                <a:cs typeface="Montserrat"/>
                <a:sym typeface="Montserrat"/>
              </a:rPr>
              <a:t>marketing &amp; change #CDO</a:t>
            </a:r>
            <a:endParaRPr sz="900">
              <a:solidFill>
                <a:srgbClr val="FFFFFF"/>
              </a:solidFill>
              <a:latin typeface="Montserrat"/>
              <a:ea typeface="Montserrat"/>
              <a:cs typeface="Montserrat"/>
              <a:sym typeface="Montserrat"/>
            </a:endParaRPr>
          </a:p>
        </p:txBody>
      </p:sp>
      <p:sp>
        <p:nvSpPr>
          <p:cNvPr id="4874" name="Google Shape;4874;p516"/>
          <p:cNvSpPr txBox="1"/>
          <p:nvPr/>
        </p:nvSpPr>
        <p:spPr>
          <a:xfrm>
            <a:off x="6665600" y="2821293"/>
            <a:ext cx="2727900" cy="72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fr" sz="900">
                <a:solidFill>
                  <a:srgbClr val="FFFFFF"/>
                </a:solidFill>
                <a:latin typeface="Montserrat"/>
                <a:ea typeface="Montserrat"/>
                <a:cs typeface="Montserrat"/>
                <a:sym typeface="Montserrat"/>
              </a:rPr>
              <a:t>#dataviz</a:t>
            </a:r>
            <a:r>
              <a:rPr i="0" lang="fr" sz="900" u="none" cap="none" strike="noStrike">
                <a:solidFill>
                  <a:srgbClr val="FFFFFF"/>
                </a:solidFill>
                <a:latin typeface="Montserrat"/>
                <a:ea typeface="Montserrat"/>
                <a:cs typeface="Montserrat"/>
                <a:sym typeface="Montserrat"/>
              </a:rPr>
              <a:t> #</a:t>
            </a:r>
            <a:r>
              <a:rPr lang="fr" sz="900">
                <a:solidFill>
                  <a:srgbClr val="FFFFFF"/>
                </a:solidFill>
                <a:latin typeface="Montserrat"/>
                <a:ea typeface="Montserrat"/>
                <a:cs typeface="Montserrat"/>
                <a:sym typeface="Montserrat"/>
              </a:rPr>
              <a:t>data science #data UX</a:t>
            </a:r>
            <a:br>
              <a:rPr lang="fr" sz="900">
                <a:solidFill>
                  <a:srgbClr val="FFFFFF"/>
                </a:solidFill>
                <a:latin typeface="Montserrat"/>
                <a:ea typeface="Montserrat"/>
                <a:cs typeface="Montserrat"/>
                <a:sym typeface="Montserrat"/>
              </a:rPr>
            </a:br>
            <a:r>
              <a:rPr i="0" lang="fr" sz="900" u="none" cap="none" strike="noStrike">
                <a:solidFill>
                  <a:srgbClr val="FFFFFF"/>
                </a:solidFill>
                <a:latin typeface="Montserrat"/>
                <a:ea typeface="Montserrat"/>
                <a:cs typeface="Montserrat"/>
                <a:sym typeface="Montserrat"/>
              </a:rPr>
              <a:t>#da</a:t>
            </a:r>
            <a:r>
              <a:rPr lang="fr" sz="900">
                <a:solidFill>
                  <a:srgbClr val="FFFFFF"/>
                </a:solidFill>
                <a:latin typeface="Montserrat"/>
                <a:ea typeface="Montserrat"/>
                <a:cs typeface="Montserrat"/>
                <a:sym typeface="Montserrat"/>
              </a:rPr>
              <a:t>ta experiment #data apps</a:t>
            </a:r>
            <a:br>
              <a:rPr lang="fr" sz="900">
                <a:solidFill>
                  <a:srgbClr val="FFFFFF"/>
                </a:solidFill>
                <a:latin typeface="Montserrat"/>
                <a:ea typeface="Montserrat"/>
                <a:cs typeface="Montserrat"/>
                <a:sym typeface="Montserrat"/>
              </a:rPr>
            </a:br>
            <a:r>
              <a:rPr lang="fr" sz="900">
                <a:solidFill>
                  <a:srgbClr val="FFFFFF"/>
                </a:solidFill>
                <a:latin typeface="Montserrat"/>
                <a:ea typeface="Montserrat"/>
                <a:cs typeface="Montserrat"/>
                <a:sym typeface="Montserrat"/>
              </a:rPr>
              <a:t>#data monetize (time to value)</a:t>
            </a:r>
            <a:br>
              <a:rPr lang="fr" sz="900">
                <a:solidFill>
                  <a:srgbClr val="FFFFFF"/>
                </a:solidFill>
                <a:latin typeface="Montserrat"/>
                <a:ea typeface="Montserrat"/>
                <a:cs typeface="Montserrat"/>
                <a:sym typeface="Montserrat"/>
              </a:rPr>
            </a:br>
            <a:r>
              <a:rPr lang="fr" sz="900">
                <a:solidFill>
                  <a:srgbClr val="FFFFFF"/>
                </a:solidFill>
                <a:latin typeface="Montserrat"/>
                <a:ea typeface="Montserrat"/>
                <a:cs typeface="Montserrat"/>
                <a:sym typeface="Montserrat"/>
              </a:rPr>
              <a:t>#predictive data #autonomous intel</a:t>
            </a:r>
            <a:endParaRPr sz="900">
              <a:solidFill>
                <a:srgbClr val="FFFFFF"/>
              </a:solidFill>
              <a:latin typeface="Montserrat"/>
              <a:ea typeface="Montserrat"/>
              <a:cs typeface="Montserrat"/>
              <a:sym typeface="Montserrat"/>
            </a:endParaRPr>
          </a:p>
        </p:txBody>
      </p:sp>
      <p:sp>
        <p:nvSpPr>
          <p:cNvPr id="4875" name="Google Shape;4875;p516"/>
          <p:cNvSpPr txBox="1"/>
          <p:nvPr>
            <p:ph idx="8" type="body"/>
          </p:nvPr>
        </p:nvSpPr>
        <p:spPr>
          <a:xfrm>
            <a:off x="6751625" y="3678475"/>
            <a:ext cx="23925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1200">
                <a:solidFill>
                  <a:srgbClr val="F4C453"/>
                </a:solidFill>
                <a:latin typeface="Montserrat"/>
                <a:ea typeface="Montserrat"/>
                <a:cs typeface="Montserrat"/>
                <a:sym typeface="Montserrat"/>
              </a:rPr>
              <a:t>data science</a:t>
            </a:r>
            <a:endParaRPr b="1" sz="1200">
              <a:solidFill>
                <a:srgbClr val="F4C453"/>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F4C453"/>
                </a:solidFill>
                <a:latin typeface="Montserrat"/>
                <a:ea typeface="Montserrat"/>
                <a:cs typeface="Montserrat"/>
                <a:sym typeface="Montserrat"/>
              </a:rPr>
              <a:t>data viz new bi</a:t>
            </a:r>
            <a:endParaRPr b="1" sz="1200">
              <a:solidFill>
                <a:srgbClr val="F4C453"/>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F4C453"/>
                </a:solidFill>
                <a:latin typeface="Montserrat"/>
                <a:ea typeface="Montserrat"/>
                <a:cs typeface="Montserrat"/>
                <a:sym typeface="Montserrat"/>
              </a:rPr>
              <a:t>autonomous intelligence</a:t>
            </a:r>
            <a:endParaRPr b="1" sz="1200">
              <a:solidFill>
                <a:srgbClr val="F4C453"/>
              </a:solidFill>
              <a:latin typeface="Montserrat"/>
              <a:ea typeface="Montserrat"/>
              <a:cs typeface="Montserrat"/>
              <a:sym typeface="Montserrat"/>
            </a:endParaRPr>
          </a:p>
        </p:txBody>
      </p:sp>
      <p:sp>
        <p:nvSpPr>
          <p:cNvPr id="4876" name="Google Shape;4876;p516"/>
          <p:cNvSpPr txBox="1"/>
          <p:nvPr>
            <p:ph idx="9" type="body"/>
          </p:nvPr>
        </p:nvSpPr>
        <p:spPr>
          <a:xfrm>
            <a:off x="273725" y="3678475"/>
            <a:ext cx="28812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1200">
                <a:solidFill>
                  <a:srgbClr val="4A8CCA"/>
                </a:solidFill>
                <a:latin typeface="Montserrat"/>
                <a:ea typeface="Montserrat"/>
                <a:cs typeface="Montserrat"/>
                <a:sym typeface="Montserrat"/>
              </a:rPr>
              <a:t>data ecosystem architecture</a:t>
            </a:r>
            <a:endParaRPr b="1" sz="1200">
              <a:solidFill>
                <a:srgbClr val="4A8CCA"/>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4A8CCA"/>
                </a:solidFill>
                <a:latin typeface="Montserrat"/>
                <a:ea typeface="Montserrat"/>
                <a:cs typeface="Montserrat"/>
                <a:sym typeface="Montserrat"/>
              </a:rPr>
              <a:t>data modeling &amp; flows</a:t>
            </a:r>
            <a:endParaRPr b="1" sz="1200">
              <a:solidFill>
                <a:srgbClr val="4A8CCA"/>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4A8CCA"/>
                </a:solidFill>
                <a:latin typeface="Montserrat"/>
                <a:ea typeface="Montserrat"/>
                <a:cs typeface="Montserrat"/>
                <a:sym typeface="Montserrat"/>
              </a:rPr>
              <a:t>agile &amp; devops for data</a:t>
            </a:r>
            <a:endParaRPr b="1" sz="1200">
              <a:solidFill>
                <a:srgbClr val="4A8CCA"/>
              </a:solidFill>
              <a:latin typeface="Montserrat"/>
              <a:ea typeface="Montserrat"/>
              <a:cs typeface="Montserrat"/>
              <a:sym typeface="Montserrat"/>
            </a:endParaRPr>
          </a:p>
        </p:txBody>
      </p:sp>
      <p:sp>
        <p:nvSpPr>
          <p:cNvPr id="4877" name="Google Shape;4877;p516"/>
          <p:cNvSpPr txBox="1"/>
          <p:nvPr>
            <p:ph idx="13" type="body"/>
          </p:nvPr>
        </p:nvSpPr>
        <p:spPr>
          <a:xfrm>
            <a:off x="5753750" y="134075"/>
            <a:ext cx="28812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1200">
                <a:solidFill>
                  <a:srgbClr val="F166A7"/>
                </a:solidFill>
                <a:latin typeface="Montserrat"/>
                <a:ea typeface="Montserrat"/>
                <a:cs typeface="Montserrat"/>
                <a:sym typeface="Montserrat"/>
              </a:rPr>
              <a:t>data strategy</a:t>
            </a:r>
            <a:endParaRPr b="1" sz="1200">
              <a:solidFill>
                <a:srgbClr val="F166A7"/>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F166A7"/>
                </a:solidFill>
                <a:latin typeface="Montserrat"/>
                <a:ea typeface="Montserrat"/>
                <a:cs typeface="Montserrat"/>
                <a:sym typeface="Montserrat"/>
              </a:rPr>
              <a:t>data management</a:t>
            </a:r>
            <a:endParaRPr b="1" sz="1200">
              <a:solidFill>
                <a:srgbClr val="F166A7"/>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F166A7"/>
                </a:solidFill>
                <a:latin typeface="Montserrat"/>
                <a:ea typeface="Montserrat"/>
                <a:cs typeface="Montserrat"/>
                <a:sym typeface="Montserrat"/>
              </a:rPr>
              <a:t>data quality/excellence</a:t>
            </a:r>
            <a:endParaRPr b="1" sz="1200">
              <a:solidFill>
                <a:srgbClr val="F166A7"/>
              </a:solidFill>
              <a:latin typeface="Montserrat"/>
              <a:ea typeface="Montserrat"/>
              <a:cs typeface="Montserrat"/>
              <a:sym typeface="Montserrat"/>
            </a:endParaRPr>
          </a:p>
        </p:txBody>
      </p:sp>
      <p:sp>
        <p:nvSpPr>
          <p:cNvPr id="4878" name="Google Shape;4878;p516"/>
          <p:cNvSpPr txBox="1"/>
          <p:nvPr>
            <p:ph idx="14" type="body"/>
          </p:nvPr>
        </p:nvSpPr>
        <p:spPr>
          <a:xfrm>
            <a:off x="4111138" y="2950149"/>
            <a:ext cx="742200" cy="477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600"/>
              <a:buNone/>
            </a:pPr>
            <a:r>
              <a:rPr b="1" lang="fr" sz="1200">
                <a:solidFill>
                  <a:schemeClr val="dk2"/>
                </a:solidFill>
                <a:latin typeface="Montserrat"/>
                <a:ea typeface="Montserrat"/>
                <a:cs typeface="Montserrat"/>
                <a:sym typeface="Montserrat"/>
              </a:rPr>
              <a:t>IA/ML</a:t>
            </a:r>
            <a:endParaRPr b="1" sz="1200">
              <a:solidFill>
                <a:schemeClr val="dk2"/>
              </a:solidFill>
              <a:latin typeface="Montserrat"/>
              <a:ea typeface="Montserrat"/>
              <a:cs typeface="Montserrat"/>
              <a:sym typeface="Montserrat"/>
            </a:endParaRPr>
          </a:p>
        </p:txBody>
      </p:sp>
      <p:sp>
        <p:nvSpPr>
          <p:cNvPr id="4879" name="Google Shape;4879;p516"/>
          <p:cNvSpPr txBox="1"/>
          <p:nvPr/>
        </p:nvSpPr>
        <p:spPr>
          <a:xfrm>
            <a:off x="273421" y="4431575"/>
            <a:ext cx="15171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None/>
            </a:pPr>
            <a:r>
              <a:rPr b="1" lang="fr" sz="1000">
                <a:solidFill>
                  <a:srgbClr val="F8485E"/>
                </a:solidFill>
                <a:latin typeface="Montserrat"/>
                <a:ea typeface="Montserrat"/>
                <a:cs typeface="Montserrat"/>
                <a:sym typeface="Montserrat"/>
              </a:rPr>
              <a:t>85+ </a:t>
            </a:r>
            <a:r>
              <a:rPr b="1" lang="fr" sz="1000">
                <a:solidFill>
                  <a:srgbClr val="595959"/>
                </a:solidFill>
                <a:latin typeface="Montserrat"/>
                <a:ea typeface="Montserrat"/>
                <a:cs typeface="Montserrat"/>
                <a:sym typeface="Montserrat"/>
              </a:rPr>
              <a:t>engineers</a:t>
            </a:r>
            <a:br>
              <a:rPr b="1" lang="fr" sz="1000">
                <a:solidFill>
                  <a:srgbClr val="595959"/>
                </a:solidFill>
                <a:latin typeface="Montserrat"/>
                <a:ea typeface="Montserrat"/>
                <a:cs typeface="Montserrat"/>
                <a:sym typeface="Montserrat"/>
              </a:rPr>
            </a:br>
            <a:r>
              <a:rPr b="1" lang="fr" sz="1000">
                <a:solidFill>
                  <a:srgbClr val="F8485E"/>
                </a:solidFill>
                <a:latin typeface="Montserrat"/>
                <a:ea typeface="Montserrat"/>
                <a:cs typeface="Montserrat"/>
                <a:sym typeface="Montserrat"/>
              </a:rPr>
              <a:t>35+</a:t>
            </a:r>
            <a:r>
              <a:rPr b="1" lang="fr" sz="1000">
                <a:solidFill>
                  <a:srgbClr val="595959"/>
                </a:solidFill>
                <a:latin typeface="Montserrat"/>
                <a:ea typeface="Montserrat"/>
                <a:cs typeface="Montserrat"/>
                <a:sym typeface="Montserrat"/>
              </a:rPr>
              <a:t> architects</a:t>
            </a:r>
            <a:endParaRPr b="1" sz="1000">
              <a:solidFill>
                <a:srgbClr val="F8485E"/>
              </a:solidFill>
              <a:latin typeface="Montserrat"/>
              <a:ea typeface="Montserrat"/>
              <a:cs typeface="Montserrat"/>
              <a:sym typeface="Montserrat"/>
            </a:endParaRPr>
          </a:p>
          <a:p>
            <a:pPr indent="0" lvl="0" marL="0" rtl="0" algn="l">
              <a:lnSpc>
                <a:spcPct val="110000"/>
              </a:lnSpc>
              <a:spcBef>
                <a:spcPts val="0"/>
              </a:spcBef>
              <a:spcAft>
                <a:spcPts val="0"/>
              </a:spcAft>
              <a:buNone/>
            </a:pPr>
            <a:r>
              <a:rPr b="1" lang="fr" sz="1000">
                <a:solidFill>
                  <a:srgbClr val="F8485E"/>
                </a:solidFill>
                <a:latin typeface="Montserrat"/>
                <a:ea typeface="Montserrat"/>
                <a:cs typeface="Montserrat"/>
                <a:sym typeface="Montserrat"/>
              </a:rPr>
              <a:t>120+</a:t>
            </a:r>
            <a:r>
              <a:rPr b="1" lang="fr" sz="1000">
                <a:solidFill>
                  <a:srgbClr val="595959"/>
                </a:solidFill>
                <a:latin typeface="Montserrat"/>
                <a:ea typeface="Montserrat"/>
                <a:cs typeface="Montserrat"/>
                <a:sym typeface="Montserrat"/>
              </a:rPr>
              <a:t> certifications</a:t>
            </a:r>
            <a:endParaRPr b="1" sz="1000">
              <a:solidFill>
                <a:srgbClr val="595959"/>
              </a:solidFill>
              <a:latin typeface="Montserrat"/>
              <a:ea typeface="Montserrat"/>
              <a:cs typeface="Montserrat"/>
              <a:sym typeface="Montserrat"/>
            </a:endParaRPr>
          </a:p>
        </p:txBody>
      </p:sp>
      <p:sp>
        <p:nvSpPr>
          <p:cNvPr id="4880" name="Google Shape;4880;p516"/>
          <p:cNvSpPr txBox="1"/>
          <p:nvPr/>
        </p:nvSpPr>
        <p:spPr>
          <a:xfrm>
            <a:off x="5747900" y="855827"/>
            <a:ext cx="15171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None/>
            </a:pPr>
            <a:r>
              <a:rPr b="1" lang="fr" sz="1000">
                <a:solidFill>
                  <a:srgbClr val="F8485E"/>
                </a:solidFill>
                <a:latin typeface="Montserrat"/>
                <a:ea typeface="Montserrat"/>
                <a:cs typeface="Montserrat"/>
                <a:sym typeface="Montserrat"/>
              </a:rPr>
              <a:t>35+ </a:t>
            </a:r>
            <a:r>
              <a:rPr b="1" lang="fr" sz="1000">
                <a:solidFill>
                  <a:srgbClr val="595959"/>
                </a:solidFill>
                <a:latin typeface="Montserrat"/>
                <a:ea typeface="Montserrat"/>
                <a:cs typeface="Montserrat"/>
                <a:sym typeface="Montserrat"/>
              </a:rPr>
              <a:t>data managers</a:t>
            </a:r>
            <a:br>
              <a:rPr b="1" lang="fr" sz="1000">
                <a:solidFill>
                  <a:srgbClr val="595959"/>
                </a:solidFill>
                <a:latin typeface="Montserrat"/>
                <a:ea typeface="Montserrat"/>
                <a:cs typeface="Montserrat"/>
                <a:sym typeface="Montserrat"/>
              </a:rPr>
            </a:br>
            <a:r>
              <a:rPr b="1" lang="fr" sz="1000">
                <a:solidFill>
                  <a:srgbClr val="F8485E"/>
                </a:solidFill>
                <a:latin typeface="Montserrat"/>
                <a:ea typeface="Montserrat"/>
                <a:cs typeface="Montserrat"/>
                <a:sym typeface="Montserrat"/>
              </a:rPr>
              <a:t>15+</a:t>
            </a:r>
            <a:r>
              <a:rPr b="1" lang="fr" sz="1000">
                <a:solidFill>
                  <a:srgbClr val="595959"/>
                </a:solidFill>
                <a:latin typeface="Montserrat"/>
                <a:ea typeface="Montserrat"/>
                <a:cs typeface="Montserrat"/>
                <a:sym typeface="Montserrat"/>
              </a:rPr>
              <a:t> data quality</a:t>
            </a:r>
            <a:endParaRPr b="1" sz="1000">
              <a:solidFill>
                <a:srgbClr val="F8485E"/>
              </a:solidFill>
              <a:latin typeface="Montserrat"/>
              <a:ea typeface="Montserrat"/>
              <a:cs typeface="Montserrat"/>
              <a:sym typeface="Montserrat"/>
            </a:endParaRPr>
          </a:p>
          <a:p>
            <a:pPr indent="0" lvl="0" marL="0" rtl="0" algn="l">
              <a:lnSpc>
                <a:spcPct val="110000"/>
              </a:lnSpc>
              <a:spcBef>
                <a:spcPts val="0"/>
              </a:spcBef>
              <a:spcAft>
                <a:spcPts val="0"/>
              </a:spcAft>
              <a:buNone/>
            </a:pPr>
            <a:r>
              <a:rPr b="1" lang="fr" sz="1000">
                <a:solidFill>
                  <a:srgbClr val="F8485E"/>
                </a:solidFill>
                <a:latin typeface="Montserrat"/>
                <a:ea typeface="Montserrat"/>
                <a:cs typeface="Montserrat"/>
                <a:sym typeface="Montserrat"/>
              </a:rPr>
              <a:t>15+</a:t>
            </a:r>
            <a:r>
              <a:rPr b="1" lang="fr" sz="1000">
                <a:solidFill>
                  <a:srgbClr val="595959"/>
                </a:solidFill>
                <a:latin typeface="Montserrat"/>
                <a:ea typeface="Montserrat"/>
                <a:cs typeface="Montserrat"/>
                <a:sym typeface="Montserrat"/>
              </a:rPr>
              <a:t> data protection</a:t>
            </a:r>
            <a:endParaRPr b="1" sz="1000">
              <a:solidFill>
                <a:srgbClr val="595959"/>
              </a:solidFill>
              <a:latin typeface="Montserrat"/>
              <a:ea typeface="Montserrat"/>
              <a:cs typeface="Montserrat"/>
              <a:sym typeface="Montserrat"/>
            </a:endParaRPr>
          </a:p>
        </p:txBody>
      </p:sp>
      <p:sp>
        <p:nvSpPr>
          <p:cNvPr id="4881" name="Google Shape;4881;p516"/>
          <p:cNvSpPr txBox="1"/>
          <p:nvPr/>
        </p:nvSpPr>
        <p:spPr>
          <a:xfrm>
            <a:off x="6754988" y="4431575"/>
            <a:ext cx="15510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None/>
            </a:pPr>
            <a:r>
              <a:rPr b="1" lang="fr" sz="1000">
                <a:solidFill>
                  <a:srgbClr val="F8485E"/>
                </a:solidFill>
                <a:latin typeface="Montserrat"/>
                <a:ea typeface="Montserrat"/>
                <a:cs typeface="Montserrat"/>
                <a:sym typeface="Montserrat"/>
              </a:rPr>
              <a:t>70+ </a:t>
            </a:r>
            <a:r>
              <a:rPr b="1" lang="fr" sz="1000">
                <a:solidFill>
                  <a:srgbClr val="595959"/>
                </a:solidFill>
                <a:latin typeface="Montserrat"/>
                <a:ea typeface="Montserrat"/>
                <a:cs typeface="Montserrat"/>
                <a:sym typeface="Montserrat"/>
              </a:rPr>
              <a:t>data scientists</a:t>
            </a:r>
            <a:br>
              <a:rPr b="1" lang="fr" sz="1000">
                <a:solidFill>
                  <a:srgbClr val="595959"/>
                </a:solidFill>
                <a:latin typeface="Montserrat"/>
                <a:ea typeface="Montserrat"/>
                <a:cs typeface="Montserrat"/>
                <a:sym typeface="Montserrat"/>
              </a:rPr>
            </a:br>
            <a:r>
              <a:rPr b="1" lang="fr" sz="1000">
                <a:solidFill>
                  <a:srgbClr val="F8485E"/>
                </a:solidFill>
                <a:latin typeface="Montserrat"/>
                <a:ea typeface="Montserrat"/>
                <a:cs typeface="Montserrat"/>
                <a:sym typeface="Montserrat"/>
              </a:rPr>
              <a:t>40+</a:t>
            </a:r>
            <a:r>
              <a:rPr b="1" lang="fr" sz="1000">
                <a:solidFill>
                  <a:srgbClr val="595959"/>
                </a:solidFill>
                <a:latin typeface="Montserrat"/>
                <a:ea typeface="Montserrat"/>
                <a:cs typeface="Montserrat"/>
                <a:sym typeface="Montserrat"/>
              </a:rPr>
              <a:t> expert solutions</a:t>
            </a:r>
            <a:endParaRPr b="1" sz="1000">
              <a:solidFill>
                <a:srgbClr val="F8485E"/>
              </a:solidFill>
              <a:latin typeface="Montserrat"/>
              <a:ea typeface="Montserrat"/>
              <a:cs typeface="Montserrat"/>
              <a:sym typeface="Montserrat"/>
            </a:endParaRPr>
          </a:p>
          <a:p>
            <a:pPr indent="0" lvl="0" marL="0" rtl="0" algn="l">
              <a:lnSpc>
                <a:spcPct val="110000"/>
              </a:lnSpc>
              <a:spcBef>
                <a:spcPts val="0"/>
              </a:spcBef>
              <a:spcAft>
                <a:spcPts val="0"/>
              </a:spcAft>
              <a:buNone/>
            </a:pPr>
            <a:r>
              <a:rPr b="1" lang="fr" sz="1000">
                <a:solidFill>
                  <a:srgbClr val="F8485E"/>
                </a:solidFill>
                <a:latin typeface="Montserrat"/>
                <a:ea typeface="Montserrat"/>
                <a:cs typeface="Montserrat"/>
                <a:sym typeface="Montserrat"/>
              </a:rPr>
              <a:t>60+</a:t>
            </a:r>
            <a:r>
              <a:rPr b="1" lang="fr" sz="1000">
                <a:solidFill>
                  <a:srgbClr val="595959"/>
                </a:solidFill>
                <a:latin typeface="Montserrat"/>
                <a:ea typeface="Montserrat"/>
                <a:cs typeface="Montserrat"/>
                <a:sym typeface="Montserrat"/>
              </a:rPr>
              <a:t> biz/data analysts</a:t>
            </a:r>
            <a:endParaRPr b="1" sz="1000">
              <a:solidFill>
                <a:srgbClr val="595959"/>
              </a:solidFill>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85" name="Shape 4885"/>
        <p:cNvGrpSpPr/>
        <p:nvPr/>
      </p:nvGrpSpPr>
      <p:grpSpPr>
        <a:xfrm>
          <a:off x="0" y="0"/>
          <a:ext cx="0" cy="0"/>
          <a:chOff x="0" y="0"/>
          <a:chExt cx="0" cy="0"/>
        </a:xfrm>
      </p:grpSpPr>
      <p:sp>
        <p:nvSpPr>
          <p:cNvPr id="4886" name="Google Shape;4886;p517"/>
          <p:cNvSpPr txBox="1"/>
          <p:nvPr/>
        </p:nvSpPr>
        <p:spPr>
          <a:xfrm>
            <a:off x="1690925" y="1221450"/>
            <a:ext cx="7453200" cy="589200"/>
          </a:xfrm>
          <a:prstGeom prst="rect">
            <a:avLst/>
          </a:prstGeom>
          <a:noFill/>
          <a:ln cap="flat" cmpd="sng" w="9525">
            <a:solidFill>
              <a:srgbClr val="4A8CC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1200"/>
              </a:spcBef>
              <a:spcAft>
                <a:spcPts val="800"/>
              </a:spcAft>
              <a:buNone/>
            </a:pPr>
            <a:r>
              <a:rPr i="0" lang="fr" sz="1100" u="none" cap="none" strike="noStrike">
                <a:solidFill>
                  <a:srgbClr val="595959"/>
                </a:solidFill>
                <a:latin typeface="Montserrat"/>
                <a:ea typeface="Montserrat"/>
                <a:cs typeface="Montserrat"/>
                <a:sym typeface="Montserrat"/>
              </a:rPr>
              <a:t>Une nouvelle approche nécessaire pour déployer et opérer un service orienté « </a:t>
            </a:r>
            <a:r>
              <a:rPr lang="fr" sz="1100">
                <a:solidFill>
                  <a:srgbClr val="595959"/>
                </a:solidFill>
                <a:latin typeface="Montserrat"/>
                <a:ea typeface="Montserrat"/>
                <a:cs typeface="Montserrat"/>
                <a:sym typeface="Montserrat"/>
              </a:rPr>
              <a:t>d</a:t>
            </a:r>
            <a:r>
              <a:rPr i="0" lang="fr" sz="1100" u="none" cap="none" strike="noStrike">
                <a:solidFill>
                  <a:srgbClr val="595959"/>
                </a:solidFill>
                <a:latin typeface="Montserrat"/>
                <a:ea typeface="Montserrat"/>
                <a:cs typeface="Montserrat"/>
                <a:sym typeface="Montserrat"/>
              </a:rPr>
              <a:t>ata </a:t>
            </a:r>
            <a:r>
              <a:rPr lang="fr" sz="1100">
                <a:solidFill>
                  <a:srgbClr val="595959"/>
                </a:solidFill>
                <a:latin typeface="Montserrat"/>
                <a:ea typeface="Montserrat"/>
                <a:cs typeface="Montserrat"/>
                <a:sym typeface="Montserrat"/>
              </a:rPr>
              <a:t>i</a:t>
            </a:r>
            <a:r>
              <a:rPr i="0" lang="fr" sz="1100" u="none" cap="none" strike="noStrike">
                <a:solidFill>
                  <a:srgbClr val="595959"/>
                </a:solidFill>
                <a:latin typeface="Montserrat"/>
                <a:ea typeface="Montserrat"/>
                <a:cs typeface="Montserrat"/>
                <a:sym typeface="Montserrat"/>
              </a:rPr>
              <a:t>nfrastructure » </a:t>
            </a:r>
            <a:r>
              <a:rPr lang="fr" sz="1100">
                <a:solidFill>
                  <a:srgbClr val="595959"/>
                </a:solidFill>
                <a:latin typeface="Montserrat"/>
                <a:ea typeface="Montserrat"/>
                <a:cs typeface="Montserrat"/>
                <a:sym typeface="Montserrat"/>
              </a:rPr>
              <a:t>pour </a:t>
            </a:r>
            <a:r>
              <a:rPr i="0" lang="fr" sz="1100" u="none" cap="none" strike="noStrike">
                <a:solidFill>
                  <a:srgbClr val="595959"/>
                </a:solidFill>
                <a:latin typeface="Montserrat"/>
                <a:ea typeface="Montserrat"/>
                <a:cs typeface="Montserrat"/>
                <a:sym typeface="Montserrat"/>
              </a:rPr>
              <a:t>optimiser et rendre efficace l'utilisation et l'accès aux données pour répondre aux besoins </a:t>
            </a:r>
            <a:r>
              <a:rPr lang="fr" sz="1100">
                <a:solidFill>
                  <a:srgbClr val="595959"/>
                </a:solidFill>
                <a:latin typeface="Montserrat"/>
                <a:ea typeface="Montserrat"/>
                <a:cs typeface="Montserrat"/>
                <a:sym typeface="Montserrat"/>
              </a:rPr>
              <a:t>métiers</a:t>
            </a:r>
            <a:endParaRPr i="0" sz="1100" u="none" cap="none" strike="noStrike">
              <a:solidFill>
                <a:srgbClr val="595959"/>
              </a:solidFill>
              <a:latin typeface="Montserrat"/>
              <a:ea typeface="Montserrat"/>
              <a:cs typeface="Montserrat"/>
              <a:sym typeface="Montserrat"/>
            </a:endParaRPr>
          </a:p>
        </p:txBody>
      </p:sp>
      <p:pic>
        <p:nvPicPr>
          <p:cNvPr id="4887" name="Google Shape;4887;p517"/>
          <p:cNvPicPr preferRelativeResize="0"/>
          <p:nvPr/>
        </p:nvPicPr>
        <p:blipFill rotWithShape="1">
          <a:blip r:embed="rId3">
            <a:alphaModFix/>
          </a:blip>
          <a:srcRect b="49" l="0" r="0" t="49"/>
          <a:stretch/>
        </p:blipFill>
        <p:spPr>
          <a:xfrm>
            <a:off x="719352" y="158435"/>
            <a:ext cx="360001" cy="360001"/>
          </a:xfrm>
          <a:prstGeom prst="rect">
            <a:avLst/>
          </a:prstGeom>
          <a:noFill/>
          <a:ln>
            <a:noFill/>
          </a:ln>
        </p:spPr>
      </p:pic>
      <p:sp>
        <p:nvSpPr>
          <p:cNvPr id="4888" name="Google Shape;4888;p517"/>
          <p:cNvSpPr txBox="1"/>
          <p:nvPr>
            <p:ph idx="1" type="body"/>
          </p:nvPr>
        </p:nvSpPr>
        <p:spPr>
          <a:xfrm>
            <a:off x="1137881" y="-6814"/>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4889" name="Google Shape;4889;p517"/>
          <p:cNvSpPr txBox="1"/>
          <p:nvPr>
            <p:ph idx="2" type="body"/>
          </p:nvPr>
        </p:nvSpPr>
        <p:spPr>
          <a:xfrm>
            <a:off x="167492" y="-6808"/>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4890" name="Google Shape;4890;p517"/>
          <p:cNvSpPr txBox="1"/>
          <p:nvPr>
            <p:ph idx="3" type="body"/>
          </p:nvPr>
        </p:nvSpPr>
        <p:spPr>
          <a:xfrm>
            <a:off x="1690531" y="-2639"/>
            <a:ext cx="7453200" cy="723900"/>
          </a:xfrm>
          <a:prstGeom prst="rect">
            <a:avLst/>
          </a:prstGeom>
          <a:solidFill>
            <a:srgbClr val="4A8CCA"/>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000">
                <a:solidFill>
                  <a:srgbClr val="FFFFFF"/>
                </a:solidFill>
                <a:latin typeface="Montserrat"/>
                <a:ea typeface="Montserrat"/>
                <a:cs typeface="Montserrat"/>
                <a:sym typeface="Montserrat"/>
              </a:rPr>
              <a:t> foundation</a:t>
            </a:r>
            <a:endParaRPr b="1" sz="2000">
              <a:solidFill>
                <a:srgbClr val="FFFFFF"/>
              </a:solidFill>
              <a:latin typeface="Verdana"/>
              <a:ea typeface="Verdana"/>
              <a:cs typeface="Verdana"/>
              <a:sym typeface="Verdana"/>
            </a:endParaRPr>
          </a:p>
        </p:txBody>
      </p:sp>
      <p:sp>
        <p:nvSpPr>
          <p:cNvPr id="4891" name="Google Shape;4891;p517"/>
          <p:cNvSpPr txBox="1"/>
          <p:nvPr>
            <p:ph type="title"/>
          </p:nvPr>
        </p:nvSpPr>
        <p:spPr>
          <a:xfrm>
            <a:off x="3496175" y="130300"/>
            <a:ext cx="5525100" cy="48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100"/>
              <a:buFont typeface="Arial"/>
              <a:buNone/>
            </a:pPr>
            <a:r>
              <a:rPr lang="fr">
                <a:solidFill>
                  <a:srgbClr val="FFFFFF"/>
                </a:solidFill>
                <a:latin typeface="Montserrat"/>
                <a:ea typeface="Montserrat"/>
                <a:cs typeface="Montserrat"/>
                <a:sym typeface="Montserrat"/>
              </a:rPr>
              <a:t>“ les nouveaux paradigmes d’architecture et d’opérations induisent la mise en œuvre de nouvelles fondations Data ”</a:t>
            </a:r>
            <a:endParaRPr>
              <a:solidFill>
                <a:srgbClr val="FFFFFF"/>
              </a:solidFill>
              <a:latin typeface="Montserrat"/>
              <a:ea typeface="Montserrat"/>
              <a:cs typeface="Montserrat"/>
              <a:sym typeface="Montserrat"/>
            </a:endParaRPr>
          </a:p>
        </p:txBody>
      </p:sp>
      <p:sp>
        <p:nvSpPr>
          <p:cNvPr id="4892" name="Google Shape;4892;p517"/>
          <p:cNvSpPr txBox="1"/>
          <p:nvPr/>
        </p:nvSpPr>
        <p:spPr>
          <a:xfrm>
            <a:off x="1690525" y="749724"/>
            <a:ext cx="36126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fr" sz="1100">
                <a:solidFill>
                  <a:srgbClr val="4A8CCA"/>
                </a:solidFill>
                <a:latin typeface="Montserrat"/>
                <a:ea typeface="Montserrat"/>
                <a:cs typeface="Montserrat"/>
                <a:sym typeface="Montserrat"/>
              </a:rPr>
              <a:t>Une réalité nouvelle </a:t>
            </a:r>
            <a:br>
              <a:rPr b="1" lang="fr" sz="1100">
                <a:solidFill>
                  <a:srgbClr val="4A8CCA"/>
                </a:solidFill>
                <a:latin typeface="Montserrat"/>
                <a:ea typeface="Montserrat"/>
                <a:cs typeface="Montserrat"/>
                <a:sym typeface="Montserrat"/>
              </a:rPr>
            </a:br>
            <a:r>
              <a:rPr b="1" lang="fr" sz="1100">
                <a:solidFill>
                  <a:srgbClr val="4A8CCA"/>
                </a:solidFill>
                <a:latin typeface="Montserrat"/>
                <a:ea typeface="Montserrat"/>
                <a:cs typeface="Montserrat"/>
                <a:sym typeface="Montserrat"/>
              </a:rPr>
              <a:t>du paysage Data</a:t>
            </a:r>
            <a:endParaRPr b="1" sz="1100">
              <a:solidFill>
                <a:srgbClr val="4A8CCA"/>
              </a:solidFill>
              <a:latin typeface="Montserrat"/>
              <a:ea typeface="Montserrat"/>
              <a:cs typeface="Montserrat"/>
              <a:sym typeface="Montserrat"/>
            </a:endParaRPr>
          </a:p>
        </p:txBody>
      </p:sp>
      <p:sp>
        <p:nvSpPr>
          <p:cNvPr id="4893" name="Google Shape;4893;p517"/>
          <p:cNvSpPr txBox="1"/>
          <p:nvPr/>
        </p:nvSpPr>
        <p:spPr>
          <a:xfrm>
            <a:off x="5408550" y="749724"/>
            <a:ext cx="3735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fr" sz="1100">
                <a:solidFill>
                  <a:srgbClr val="4A8CCA"/>
                </a:solidFill>
                <a:latin typeface="Montserrat"/>
                <a:ea typeface="Montserrat"/>
                <a:cs typeface="Montserrat"/>
                <a:sym typeface="Montserrat"/>
              </a:rPr>
              <a:t>Des nouvelles </a:t>
            </a:r>
            <a:br>
              <a:rPr b="1" lang="fr" sz="1100">
                <a:solidFill>
                  <a:srgbClr val="4A8CCA"/>
                </a:solidFill>
                <a:latin typeface="Montserrat"/>
                <a:ea typeface="Montserrat"/>
                <a:cs typeface="Montserrat"/>
                <a:sym typeface="Montserrat"/>
              </a:rPr>
            </a:br>
            <a:r>
              <a:rPr b="1" lang="fr" sz="1100">
                <a:solidFill>
                  <a:srgbClr val="4A8CCA"/>
                </a:solidFill>
                <a:latin typeface="Montserrat"/>
                <a:ea typeface="Montserrat"/>
                <a:cs typeface="Montserrat"/>
                <a:sym typeface="Montserrat"/>
              </a:rPr>
              <a:t>pratiques IT</a:t>
            </a:r>
            <a:endParaRPr b="1" sz="1100">
              <a:solidFill>
                <a:srgbClr val="4A8CCA"/>
              </a:solidFill>
              <a:latin typeface="Montserrat"/>
              <a:ea typeface="Montserrat"/>
              <a:cs typeface="Montserrat"/>
              <a:sym typeface="Montserrat"/>
            </a:endParaRPr>
          </a:p>
        </p:txBody>
      </p:sp>
      <p:cxnSp>
        <p:nvCxnSpPr>
          <p:cNvPr id="4894" name="Google Shape;4894;p517"/>
          <p:cNvCxnSpPr/>
          <p:nvPr/>
        </p:nvCxnSpPr>
        <p:spPr>
          <a:xfrm>
            <a:off x="5381638" y="728675"/>
            <a:ext cx="0" cy="438300"/>
          </a:xfrm>
          <a:prstGeom prst="straightConnector1">
            <a:avLst/>
          </a:prstGeom>
          <a:noFill/>
          <a:ln cap="rnd" cmpd="sng" w="9525">
            <a:solidFill>
              <a:srgbClr val="4A8CCA"/>
            </a:solidFill>
            <a:prstDash val="dot"/>
            <a:round/>
            <a:headEnd len="sm" w="sm" type="none"/>
            <a:tailEnd len="sm" w="sm" type="none"/>
          </a:ln>
        </p:spPr>
      </p:cxnSp>
      <p:grpSp>
        <p:nvGrpSpPr>
          <p:cNvPr id="4895" name="Google Shape;4895;p517"/>
          <p:cNvGrpSpPr/>
          <p:nvPr/>
        </p:nvGrpSpPr>
        <p:grpSpPr>
          <a:xfrm>
            <a:off x="5224831" y="1045277"/>
            <a:ext cx="298822" cy="298822"/>
            <a:chOff x="5091002" y="1051529"/>
            <a:chExt cx="514500" cy="514500"/>
          </a:xfrm>
        </p:grpSpPr>
        <p:sp>
          <p:nvSpPr>
            <p:cNvPr id="4896" name="Google Shape;4896;p517"/>
            <p:cNvSpPr/>
            <p:nvPr/>
          </p:nvSpPr>
          <p:spPr>
            <a:xfrm>
              <a:off x="5091002" y="1051529"/>
              <a:ext cx="514500" cy="514500"/>
            </a:xfrm>
            <a:prstGeom prst="ellipse">
              <a:avLst/>
            </a:prstGeom>
            <a:solidFill>
              <a:srgbClr val="FFFFFF"/>
            </a:solidFill>
            <a:ln cap="flat" cmpd="sng" w="28575">
              <a:solidFill>
                <a:srgbClr val="4A8CC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000" u="none" cap="none" strike="noStrike">
                <a:solidFill>
                  <a:srgbClr val="56555A"/>
                </a:solidFill>
                <a:latin typeface="Verdana"/>
                <a:ea typeface="Verdana"/>
                <a:cs typeface="Verdana"/>
                <a:sym typeface="Verdana"/>
              </a:endParaRPr>
            </a:p>
          </p:txBody>
        </p:sp>
        <p:sp>
          <p:nvSpPr>
            <p:cNvPr id="4897" name="Google Shape;4897;p517"/>
            <p:cNvSpPr txBox="1"/>
            <p:nvPr/>
          </p:nvSpPr>
          <p:spPr>
            <a:xfrm>
              <a:off x="5106599" y="1107322"/>
              <a:ext cx="336000" cy="40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000" u="none" cap="none" strike="noStrike">
                  <a:solidFill>
                    <a:srgbClr val="4A8CCA"/>
                  </a:solidFill>
                  <a:latin typeface="Verdana"/>
                  <a:ea typeface="Verdana"/>
                  <a:cs typeface="Verdana"/>
                  <a:sym typeface="Verdana"/>
                </a:rPr>
                <a:t>+</a:t>
              </a:r>
              <a:endParaRPr b="1" i="0" sz="1000" u="none" cap="none" strike="noStrike">
                <a:solidFill>
                  <a:srgbClr val="4A8CCA"/>
                </a:solidFill>
                <a:latin typeface="Verdana"/>
                <a:ea typeface="Verdana"/>
                <a:cs typeface="Verdana"/>
                <a:sym typeface="Verdana"/>
              </a:endParaRPr>
            </a:p>
          </p:txBody>
        </p:sp>
      </p:grpSp>
      <p:sp>
        <p:nvSpPr>
          <p:cNvPr id="4898" name="Google Shape;4898;p517"/>
          <p:cNvSpPr txBox="1"/>
          <p:nvPr/>
        </p:nvSpPr>
        <p:spPr>
          <a:xfrm>
            <a:off x="4256425" y="1800000"/>
            <a:ext cx="46698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i="0" lang="fr" sz="1200" u="none" cap="none" strike="noStrike">
                <a:solidFill>
                  <a:srgbClr val="F8485E"/>
                </a:solidFill>
                <a:latin typeface="Montserrat"/>
                <a:ea typeface="Montserrat"/>
                <a:cs typeface="Montserrat"/>
                <a:sym typeface="Montserrat"/>
              </a:rPr>
              <a:t>Data ecosystem architecture</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i="0" lang="fr" sz="1200" u="none" cap="none" strike="noStrike">
                <a:solidFill>
                  <a:srgbClr val="666666"/>
                </a:solidFill>
                <a:latin typeface="Montserrat"/>
                <a:ea typeface="Montserrat"/>
                <a:cs typeface="Montserrat"/>
                <a:sym typeface="Montserrat"/>
              </a:rPr>
              <a:t>Définir l’écosystème et construire les architectures/infrastructures répondant aux objectifs de services et alignés </a:t>
            </a:r>
            <a:r>
              <a:rPr lang="fr" sz="1200">
                <a:solidFill>
                  <a:srgbClr val="666666"/>
                </a:solidFill>
                <a:latin typeface="Montserrat"/>
                <a:ea typeface="Montserrat"/>
                <a:cs typeface="Montserrat"/>
                <a:sym typeface="Montserrat"/>
              </a:rPr>
              <a:t>sur</a:t>
            </a:r>
            <a:r>
              <a:rPr i="0" lang="fr" sz="1200" u="none" cap="none" strike="noStrike">
                <a:solidFill>
                  <a:srgbClr val="666666"/>
                </a:solidFill>
                <a:latin typeface="Montserrat"/>
                <a:ea typeface="Montserrat"/>
                <a:cs typeface="Montserrat"/>
                <a:sym typeface="Montserrat"/>
              </a:rPr>
              <a:t> la stratégie data de l’entreprise.</a:t>
            </a:r>
            <a:endParaRPr sz="1200">
              <a:latin typeface="Montserrat"/>
              <a:ea typeface="Montserrat"/>
              <a:cs typeface="Montserrat"/>
              <a:sym typeface="Montserrat"/>
            </a:endParaRPr>
          </a:p>
        </p:txBody>
      </p:sp>
      <p:sp>
        <p:nvSpPr>
          <p:cNvPr id="4899" name="Google Shape;4899;p517"/>
          <p:cNvSpPr txBox="1"/>
          <p:nvPr/>
        </p:nvSpPr>
        <p:spPr>
          <a:xfrm>
            <a:off x="4256425" y="2560654"/>
            <a:ext cx="37032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fr" sz="1200" u="none" cap="none" strike="noStrike">
                <a:solidFill>
                  <a:srgbClr val="F8485E"/>
                </a:solidFill>
                <a:latin typeface="Montserrat"/>
                <a:ea typeface="Montserrat"/>
                <a:cs typeface="Montserrat"/>
                <a:sym typeface="Montserrat"/>
              </a:rPr>
              <a:t>Data modeling &amp; data flow</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i="0" lang="fr" sz="1200" u="none" cap="none" strike="noStrike">
                <a:solidFill>
                  <a:srgbClr val="666666"/>
                </a:solidFill>
                <a:latin typeface="Montserrat"/>
                <a:ea typeface="Montserrat"/>
                <a:cs typeface="Montserrat"/>
                <a:sym typeface="Montserrat"/>
              </a:rPr>
              <a:t>Mettre en place et partager un modèle de données commun au sein de l’organisation.</a:t>
            </a:r>
            <a:endParaRPr b="1" i="0" sz="1200" u="none" cap="none" strike="noStrike">
              <a:solidFill>
                <a:srgbClr val="F8485E"/>
              </a:solidFill>
              <a:latin typeface="Montserrat"/>
              <a:ea typeface="Montserrat"/>
              <a:cs typeface="Montserrat"/>
              <a:sym typeface="Montserrat"/>
            </a:endParaRPr>
          </a:p>
        </p:txBody>
      </p:sp>
      <p:pic>
        <p:nvPicPr>
          <p:cNvPr id="4900" name="Google Shape;4900;p517"/>
          <p:cNvPicPr preferRelativeResize="0"/>
          <p:nvPr/>
        </p:nvPicPr>
        <p:blipFill>
          <a:blip r:embed="rId4">
            <a:alphaModFix/>
          </a:blip>
          <a:stretch>
            <a:fillRect/>
          </a:stretch>
        </p:blipFill>
        <p:spPr>
          <a:xfrm>
            <a:off x="3496176" y="2736718"/>
            <a:ext cx="589315" cy="589307"/>
          </a:xfrm>
          <a:prstGeom prst="rect">
            <a:avLst/>
          </a:prstGeom>
          <a:noFill/>
          <a:ln>
            <a:noFill/>
          </a:ln>
        </p:spPr>
      </p:pic>
      <p:pic>
        <p:nvPicPr>
          <p:cNvPr id="4901" name="Google Shape;4901;p517"/>
          <p:cNvPicPr preferRelativeResize="0"/>
          <p:nvPr/>
        </p:nvPicPr>
        <p:blipFill>
          <a:blip r:embed="rId5">
            <a:alphaModFix/>
          </a:blip>
          <a:stretch>
            <a:fillRect/>
          </a:stretch>
        </p:blipFill>
        <p:spPr>
          <a:xfrm>
            <a:off x="3496176" y="1968860"/>
            <a:ext cx="589315" cy="589307"/>
          </a:xfrm>
          <a:prstGeom prst="rect">
            <a:avLst/>
          </a:prstGeom>
          <a:noFill/>
          <a:ln>
            <a:noFill/>
          </a:ln>
        </p:spPr>
      </p:pic>
      <p:sp>
        <p:nvSpPr>
          <p:cNvPr id="4902" name="Google Shape;4902;p517"/>
          <p:cNvSpPr/>
          <p:nvPr/>
        </p:nvSpPr>
        <p:spPr>
          <a:xfrm>
            <a:off x="-60325" y="1966376"/>
            <a:ext cx="3325500" cy="2214000"/>
          </a:xfrm>
          <a:prstGeom prst="rect">
            <a:avLst/>
          </a:prstGeom>
          <a:solidFill>
            <a:srgbClr val="E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Montserrat"/>
              <a:ea typeface="Montserrat"/>
              <a:cs typeface="Montserrat"/>
              <a:sym typeface="Montserrat"/>
            </a:endParaRPr>
          </a:p>
        </p:txBody>
      </p:sp>
      <p:sp>
        <p:nvSpPr>
          <p:cNvPr id="4903" name="Google Shape;4903;p517"/>
          <p:cNvSpPr txBox="1"/>
          <p:nvPr/>
        </p:nvSpPr>
        <p:spPr>
          <a:xfrm>
            <a:off x="4256425" y="3566475"/>
            <a:ext cx="47241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i="0" lang="fr" sz="1200" u="none" cap="none" strike="noStrike">
                <a:solidFill>
                  <a:srgbClr val="F8485E"/>
                </a:solidFill>
                <a:latin typeface="Montserrat"/>
                <a:ea typeface="Montserrat"/>
                <a:cs typeface="Montserrat"/>
                <a:sym typeface="Montserrat"/>
              </a:rPr>
              <a:t>Agile &amp; Devops for Data</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i="0" lang="fr" sz="1200" u="none" cap="none" strike="noStrike">
                <a:solidFill>
                  <a:srgbClr val="666666"/>
                </a:solidFill>
                <a:latin typeface="Montserrat"/>
                <a:ea typeface="Montserrat"/>
                <a:cs typeface="Montserrat"/>
                <a:sym typeface="Montserrat"/>
              </a:rPr>
              <a:t>Mettre en oeuvre, valoriser et promouvoir de nouvelles pratiques et solutions technologiques assurant une collaboration efficace et l’amélioration du time to value.</a:t>
            </a:r>
            <a:endParaRPr sz="1200">
              <a:latin typeface="Montserrat"/>
              <a:ea typeface="Montserrat"/>
              <a:cs typeface="Montserrat"/>
              <a:sym typeface="Montserrat"/>
            </a:endParaRPr>
          </a:p>
        </p:txBody>
      </p:sp>
      <p:pic>
        <p:nvPicPr>
          <p:cNvPr id="4904" name="Google Shape;4904;p517"/>
          <p:cNvPicPr preferRelativeResize="0"/>
          <p:nvPr/>
        </p:nvPicPr>
        <p:blipFill>
          <a:blip r:embed="rId6">
            <a:alphaModFix/>
          </a:blip>
          <a:stretch>
            <a:fillRect/>
          </a:stretch>
        </p:blipFill>
        <p:spPr>
          <a:xfrm>
            <a:off x="3496176" y="3539401"/>
            <a:ext cx="589315" cy="589307"/>
          </a:xfrm>
          <a:prstGeom prst="rect">
            <a:avLst/>
          </a:prstGeom>
          <a:noFill/>
          <a:ln>
            <a:noFill/>
          </a:ln>
        </p:spPr>
      </p:pic>
      <p:sp>
        <p:nvSpPr>
          <p:cNvPr id="4905" name="Google Shape;4905;p517"/>
          <p:cNvSpPr txBox="1"/>
          <p:nvPr/>
        </p:nvSpPr>
        <p:spPr>
          <a:xfrm>
            <a:off x="76525" y="2221448"/>
            <a:ext cx="2911500" cy="104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Verdana"/>
              <a:buNone/>
            </a:pPr>
            <a:r>
              <a:rPr lang="fr" sz="1100">
                <a:solidFill>
                  <a:schemeClr val="dk2"/>
                </a:solidFill>
                <a:latin typeface="Montserrat"/>
                <a:ea typeface="Montserrat"/>
                <a:cs typeface="Montserrat"/>
                <a:sym typeface="Montserrat"/>
              </a:rPr>
              <a:t>...</a:t>
            </a:r>
            <a:r>
              <a:rPr i="0" lang="fr" sz="1100" u="none" cap="none" strike="noStrike">
                <a:solidFill>
                  <a:schemeClr val="dk2"/>
                </a:solidFill>
                <a:latin typeface="Montserrat"/>
                <a:ea typeface="Montserrat"/>
                <a:cs typeface="Montserrat"/>
                <a:sym typeface="Montserrat"/>
              </a:rPr>
              <a:t> pour déployer des architectures robustes et agiles (</a:t>
            </a:r>
            <a:r>
              <a:rPr lang="fr" sz="1100">
                <a:solidFill>
                  <a:schemeClr val="dk2"/>
                </a:solidFill>
                <a:latin typeface="Montserrat"/>
                <a:ea typeface="Montserrat"/>
                <a:cs typeface="Montserrat"/>
                <a:sym typeface="Montserrat"/>
              </a:rPr>
              <a:t>d</a:t>
            </a:r>
            <a:r>
              <a:rPr i="0" lang="fr" sz="1100" u="none" cap="none" strike="noStrike">
                <a:solidFill>
                  <a:schemeClr val="dk2"/>
                </a:solidFill>
                <a:latin typeface="Montserrat"/>
                <a:ea typeface="Montserrat"/>
                <a:cs typeface="Montserrat"/>
                <a:sym typeface="Montserrat"/>
              </a:rPr>
              <a:t>evops, microservices...) pour répondre aux enjeux opérationnels et décisionnels de nos clients</a:t>
            </a:r>
            <a:endParaRPr sz="1100">
              <a:solidFill>
                <a:schemeClr val="dk2"/>
              </a:solidFill>
              <a:latin typeface="Montserrat"/>
              <a:ea typeface="Montserrat"/>
              <a:cs typeface="Montserrat"/>
              <a:sym typeface="Montserrat"/>
            </a:endParaRPr>
          </a:p>
        </p:txBody>
      </p:sp>
      <p:sp>
        <p:nvSpPr>
          <p:cNvPr id="4906" name="Google Shape;4906;p517"/>
          <p:cNvSpPr/>
          <p:nvPr/>
        </p:nvSpPr>
        <p:spPr>
          <a:xfrm>
            <a:off x="65150" y="2018376"/>
            <a:ext cx="30501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 sz="1200">
                <a:solidFill>
                  <a:srgbClr val="4A8CCA"/>
                </a:solidFill>
                <a:latin typeface="Montserrat"/>
                <a:ea typeface="Montserrat"/>
                <a:cs typeface="Montserrat"/>
                <a:sym typeface="Montserrat"/>
              </a:rPr>
              <a:t>Une méthodologie </a:t>
            </a:r>
            <a:r>
              <a:rPr b="1" i="0" lang="fr" sz="1200" u="none" cap="none" strike="noStrike">
                <a:solidFill>
                  <a:srgbClr val="4A8CCA"/>
                </a:solidFill>
                <a:latin typeface="Montserrat"/>
                <a:ea typeface="Montserrat"/>
                <a:cs typeface="Montserrat"/>
                <a:sym typeface="Montserrat"/>
              </a:rPr>
              <a:t>Agile &amp; Dev</a:t>
            </a:r>
            <a:r>
              <a:rPr b="1" lang="fr" sz="1200">
                <a:solidFill>
                  <a:srgbClr val="4A8CCA"/>
                </a:solidFill>
                <a:latin typeface="Montserrat"/>
                <a:ea typeface="Montserrat"/>
                <a:cs typeface="Montserrat"/>
                <a:sym typeface="Montserrat"/>
              </a:rPr>
              <a:t>O</a:t>
            </a:r>
            <a:r>
              <a:rPr b="1" i="0" lang="fr" sz="1200" u="none" cap="none" strike="noStrike">
                <a:solidFill>
                  <a:srgbClr val="4A8CCA"/>
                </a:solidFill>
                <a:latin typeface="Montserrat"/>
                <a:ea typeface="Montserrat"/>
                <a:cs typeface="Montserrat"/>
                <a:sym typeface="Montserrat"/>
              </a:rPr>
              <a:t>ps</a:t>
            </a:r>
            <a:endParaRPr b="1" i="1" sz="1200" u="none" cap="none" strike="noStrike">
              <a:solidFill>
                <a:srgbClr val="4A8CCA"/>
              </a:solidFill>
              <a:latin typeface="Montserrat"/>
              <a:ea typeface="Montserrat"/>
              <a:cs typeface="Montserrat"/>
              <a:sym typeface="Montserrat"/>
            </a:endParaRPr>
          </a:p>
        </p:txBody>
      </p:sp>
      <p:sp>
        <p:nvSpPr>
          <p:cNvPr id="4907" name="Google Shape;4907;p517"/>
          <p:cNvSpPr/>
          <p:nvPr/>
        </p:nvSpPr>
        <p:spPr>
          <a:xfrm>
            <a:off x="77575" y="3480474"/>
            <a:ext cx="3050100" cy="66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fr" sz="1100">
                <a:solidFill>
                  <a:schemeClr val="dk2"/>
                </a:solidFill>
                <a:latin typeface="Montserrat"/>
                <a:ea typeface="Montserrat"/>
                <a:cs typeface="Montserrat"/>
                <a:sym typeface="Montserrat"/>
              </a:rPr>
              <a:t>… avec des </a:t>
            </a:r>
            <a:r>
              <a:rPr i="0" lang="fr" sz="1100" u="none" cap="none" strike="noStrike">
                <a:solidFill>
                  <a:schemeClr val="dk2"/>
                </a:solidFill>
                <a:latin typeface="Montserrat"/>
                <a:ea typeface="Montserrat"/>
                <a:cs typeface="Montserrat"/>
                <a:sym typeface="Montserrat"/>
              </a:rPr>
              <a:t>fondamentaux </a:t>
            </a:r>
            <a:r>
              <a:rPr lang="fr" sz="1100">
                <a:solidFill>
                  <a:schemeClr val="dk2"/>
                </a:solidFill>
                <a:latin typeface="Montserrat"/>
                <a:ea typeface="Montserrat"/>
                <a:cs typeface="Montserrat"/>
                <a:sym typeface="Montserrat"/>
              </a:rPr>
              <a:t>basés</a:t>
            </a:r>
            <a:r>
              <a:rPr i="0" lang="fr" sz="1100" u="none" cap="none" strike="noStrike">
                <a:solidFill>
                  <a:schemeClr val="dk2"/>
                </a:solidFill>
                <a:latin typeface="Montserrat"/>
                <a:ea typeface="Montserrat"/>
                <a:cs typeface="Montserrat"/>
                <a:sym typeface="Montserrat"/>
              </a:rPr>
              <a:t> sur une culture de la conformité </a:t>
            </a:r>
            <a:r>
              <a:rPr lang="fr" sz="1100">
                <a:solidFill>
                  <a:schemeClr val="dk2"/>
                </a:solidFill>
                <a:latin typeface="Montserrat"/>
                <a:ea typeface="Montserrat"/>
                <a:cs typeface="Montserrat"/>
                <a:sym typeface="Montserrat"/>
              </a:rPr>
              <a:t>et</a:t>
            </a:r>
            <a:r>
              <a:rPr i="0" lang="fr" sz="1100" u="none" cap="none" strike="noStrike">
                <a:solidFill>
                  <a:schemeClr val="dk2"/>
                </a:solidFill>
                <a:latin typeface="Montserrat"/>
                <a:ea typeface="Montserrat"/>
                <a:cs typeface="Montserrat"/>
                <a:sym typeface="Montserrat"/>
              </a:rPr>
              <a:t> </a:t>
            </a:r>
            <a:r>
              <a:rPr lang="fr" sz="1100">
                <a:solidFill>
                  <a:schemeClr val="dk2"/>
                </a:solidFill>
                <a:latin typeface="Montserrat"/>
                <a:ea typeface="Montserrat"/>
                <a:cs typeface="Montserrat"/>
                <a:sym typeface="Montserrat"/>
              </a:rPr>
              <a:t>s</a:t>
            </a:r>
            <a:r>
              <a:rPr i="0" lang="fr" sz="1100" u="none" cap="none" strike="noStrike">
                <a:solidFill>
                  <a:schemeClr val="dk2"/>
                </a:solidFill>
                <a:latin typeface="Montserrat"/>
                <a:ea typeface="Montserrat"/>
                <a:cs typeface="Montserrat"/>
                <a:sym typeface="Montserrat"/>
              </a:rPr>
              <a:t>es enjeux “Compliance &amp; Security by design”</a:t>
            </a:r>
            <a:endParaRPr sz="1100">
              <a:solidFill>
                <a:schemeClr val="dk2"/>
              </a:solidFill>
              <a:latin typeface="Montserrat"/>
              <a:ea typeface="Montserrat"/>
              <a:cs typeface="Montserrat"/>
              <a:sym typeface="Montserrat"/>
            </a:endParaRPr>
          </a:p>
        </p:txBody>
      </p:sp>
      <p:sp>
        <p:nvSpPr>
          <p:cNvPr id="4908" name="Google Shape;4908;p517"/>
          <p:cNvSpPr/>
          <p:nvPr/>
        </p:nvSpPr>
        <p:spPr>
          <a:xfrm>
            <a:off x="76525" y="3226277"/>
            <a:ext cx="2708100" cy="344100"/>
          </a:xfrm>
          <a:prstGeom prst="rect">
            <a:avLst/>
          </a:prstGeom>
          <a:noFill/>
          <a:ln>
            <a:noFill/>
          </a:ln>
        </p:spPr>
        <p:txBody>
          <a:bodyPr anchorCtr="0" anchor="t" bIns="45700" lIns="91425" spcFirstLastPara="1" rIns="18000" wrap="square" tIns="45700">
            <a:noAutofit/>
          </a:bodyPr>
          <a:lstStyle/>
          <a:p>
            <a:pPr indent="0" lvl="0" marL="0" marR="0" rtl="0" algn="l">
              <a:lnSpc>
                <a:spcPct val="100000"/>
              </a:lnSpc>
              <a:spcBef>
                <a:spcPts val="0"/>
              </a:spcBef>
              <a:spcAft>
                <a:spcPts val="0"/>
              </a:spcAft>
              <a:buNone/>
            </a:pPr>
            <a:r>
              <a:rPr b="1" lang="fr" sz="1200">
                <a:solidFill>
                  <a:srgbClr val="4A8CCA"/>
                </a:solidFill>
                <a:latin typeface="Montserrat"/>
                <a:ea typeface="Montserrat"/>
                <a:cs typeface="Montserrat"/>
                <a:sym typeface="Montserrat"/>
              </a:rPr>
              <a:t>La sé</a:t>
            </a:r>
            <a:r>
              <a:rPr b="1" i="0" lang="fr" sz="1200" u="none" cap="none" strike="noStrike">
                <a:solidFill>
                  <a:srgbClr val="4A8CCA"/>
                </a:solidFill>
                <a:latin typeface="Montserrat"/>
                <a:ea typeface="Montserrat"/>
                <a:cs typeface="Montserrat"/>
                <a:sym typeface="Montserrat"/>
              </a:rPr>
              <a:t>curit</a:t>
            </a:r>
            <a:r>
              <a:rPr b="1" lang="fr" sz="1200">
                <a:solidFill>
                  <a:srgbClr val="4A8CCA"/>
                </a:solidFill>
                <a:latin typeface="Montserrat"/>
                <a:ea typeface="Montserrat"/>
                <a:cs typeface="Montserrat"/>
                <a:sym typeface="Montserrat"/>
              </a:rPr>
              <a:t>é</a:t>
            </a:r>
            <a:r>
              <a:rPr b="1" i="0" lang="fr" sz="1200" u="none" cap="none" strike="noStrike">
                <a:solidFill>
                  <a:srgbClr val="4A8CCA"/>
                </a:solidFill>
                <a:latin typeface="Montserrat"/>
                <a:ea typeface="Montserrat"/>
                <a:cs typeface="Montserrat"/>
                <a:sym typeface="Montserrat"/>
              </a:rPr>
              <a:t> </a:t>
            </a:r>
            <a:r>
              <a:rPr b="1" lang="fr" sz="1200">
                <a:solidFill>
                  <a:srgbClr val="4A8CCA"/>
                </a:solidFill>
                <a:latin typeface="Montserrat"/>
                <a:ea typeface="Montserrat"/>
                <a:cs typeface="Montserrat"/>
                <a:sym typeface="Montserrat"/>
              </a:rPr>
              <a:t>par</a:t>
            </a:r>
            <a:r>
              <a:rPr b="1" i="0" lang="fr" sz="1200" u="none" cap="none" strike="noStrike">
                <a:solidFill>
                  <a:srgbClr val="4A8CCA"/>
                </a:solidFill>
                <a:latin typeface="Montserrat"/>
                <a:ea typeface="Montserrat"/>
                <a:cs typeface="Montserrat"/>
                <a:sym typeface="Montserrat"/>
              </a:rPr>
              <a:t> design</a:t>
            </a:r>
            <a:endParaRPr b="1" i="1" sz="1200" u="none" cap="none" strike="noStrike">
              <a:solidFill>
                <a:srgbClr val="4A8CCA"/>
              </a:solidFill>
              <a:latin typeface="Montserrat"/>
              <a:ea typeface="Montserrat"/>
              <a:cs typeface="Montserrat"/>
              <a:sym typeface="Montserrat"/>
            </a:endParaRPr>
          </a:p>
        </p:txBody>
      </p:sp>
      <p:sp>
        <p:nvSpPr>
          <p:cNvPr id="4909" name="Google Shape;4909;p517"/>
          <p:cNvSpPr txBox="1"/>
          <p:nvPr>
            <p:ph idx="12" type="sldNum"/>
          </p:nvPr>
        </p:nvSpPr>
        <p:spPr>
          <a:xfrm>
            <a:off x="8462608" y="4666692"/>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910" name="Google Shape;4910;p517"/>
          <p:cNvSpPr/>
          <p:nvPr/>
        </p:nvSpPr>
        <p:spPr>
          <a:xfrm>
            <a:off x="4321850" y="4310129"/>
            <a:ext cx="4140000" cy="3060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fr" sz="900" u="none" cap="none" strike="noStrike">
                <a:solidFill>
                  <a:srgbClr val="FFFFFF"/>
                </a:solidFill>
                <a:latin typeface="Verdana"/>
                <a:ea typeface="Verdana"/>
                <a:cs typeface="Verdana"/>
                <a:sym typeface="Verdana"/>
              </a:rPr>
              <a:t>SCALABILITÉ / SÉCURITÉ / TEMPS RÉEL </a:t>
            </a:r>
            <a:r>
              <a:rPr b="1" lang="fr" sz="900">
                <a:solidFill>
                  <a:srgbClr val="FFFFFF"/>
                </a:solidFill>
                <a:latin typeface="Verdana"/>
                <a:ea typeface="Verdana"/>
                <a:cs typeface="Verdana"/>
                <a:sym typeface="Verdana"/>
              </a:rPr>
              <a:t>/ AUTOMATISATION</a:t>
            </a:r>
            <a:endParaRPr b="0" i="0" sz="900" u="none" cap="none" strike="noStrike">
              <a:solidFill>
                <a:srgbClr val="000000"/>
              </a:solidFill>
              <a:latin typeface="Arial"/>
              <a:ea typeface="Arial"/>
              <a:cs typeface="Arial"/>
              <a:sym typeface="Arial"/>
            </a:endParaRPr>
          </a:p>
        </p:txBody>
      </p:sp>
      <p:pic>
        <p:nvPicPr>
          <p:cNvPr id="4911" name="Google Shape;4911;p517"/>
          <p:cNvPicPr preferRelativeResize="0"/>
          <p:nvPr/>
        </p:nvPicPr>
        <p:blipFill rotWithShape="1">
          <a:blip r:embed="rId7">
            <a:alphaModFix/>
          </a:blip>
          <a:srcRect b="0" l="0" r="0" t="0"/>
          <a:stretch/>
        </p:blipFill>
        <p:spPr>
          <a:xfrm>
            <a:off x="127904" y="4813960"/>
            <a:ext cx="986400" cy="131983"/>
          </a:xfrm>
          <a:prstGeom prst="rect">
            <a:avLst/>
          </a:prstGeom>
          <a:noFill/>
          <a:ln>
            <a:noFill/>
          </a:ln>
        </p:spPr>
      </p:pic>
      <p:pic>
        <p:nvPicPr>
          <p:cNvPr id="4912" name="Google Shape;4912;p517"/>
          <p:cNvPicPr preferRelativeResize="0"/>
          <p:nvPr/>
        </p:nvPicPr>
        <p:blipFill rotWithShape="1">
          <a:blip r:embed="rId8">
            <a:alphaModFix/>
          </a:blip>
          <a:srcRect b="0" l="0" r="0" t="0"/>
          <a:stretch/>
        </p:blipFill>
        <p:spPr>
          <a:xfrm>
            <a:off x="2353363" y="4740735"/>
            <a:ext cx="1357201" cy="301600"/>
          </a:xfrm>
          <a:prstGeom prst="rect">
            <a:avLst/>
          </a:prstGeom>
          <a:noFill/>
          <a:ln>
            <a:noFill/>
          </a:ln>
        </p:spPr>
      </p:pic>
      <p:pic>
        <p:nvPicPr>
          <p:cNvPr id="4913" name="Google Shape;4913;p517"/>
          <p:cNvPicPr preferRelativeResize="0"/>
          <p:nvPr/>
        </p:nvPicPr>
        <p:blipFill rotWithShape="1">
          <a:blip r:embed="rId9">
            <a:alphaModFix/>
          </a:blip>
          <a:srcRect b="0" l="0" r="0" t="0"/>
          <a:stretch/>
        </p:blipFill>
        <p:spPr>
          <a:xfrm>
            <a:off x="4659560" y="4737278"/>
            <a:ext cx="741600" cy="212867"/>
          </a:xfrm>
          <a:prstGeom prst="rect">
            <a:avLst/>
          </a:prstGeom>
          <a:noFill/>
          <a:ln>
            <a:noFill/>
          </a:ln>
        </p:spPr>
      </p:pic>
      <p:pic>
        <p:nvPicPr>
          <p:cNvPr id="4914" name="Google Shape;4914;p517"/>
          <p:cNvPicPr preferRelativeResize="0"/>
          <p:nvPr/>
        </p:nvPicPr>
        <p:blipFill rotWithShape="1">
          <a:blip r:embed="rId10">
            <a:alphaModFix/>
          </a:blip>
          <a:srcRect b="0" l="0" r="0" t="0"/>
          <a:stretch/>
        </p:blipFill>
        <p:spPr>
          <a:xfrm>
            <a:off x="5840251" y="4737509"/>
            <a:ext cx="579600" cy="318611"/>
          </a:xfrm>
          <a:prstGeom prst="rect">
            <a:avLst/>
          </a:prstGeom>
          <a:noFill/>
          <a:ln>
            <a:noFill/>
          </a:ln>
        </p:spPr>
      </p:pic>
      <p:pic>
        <p:nvPicPr>
          <p:cNvPr id="4915" name="Google Shape;4915;p517"/>
          <p:cNvPicPr preferRelativeResize="0"/>
          <p:nvPr/>
        </p:nvPicPr>
        <p:blipFill rotWithShape="1">
          <a:blip r:embed="rId11">
            <a:alphaModFix/>
          </a:blip>
          <a:srcRect b="0" l="0" r="0" t="0"/>
          <a:stretch/>
        </p:blipFill>
        <p:spPr>
          <a:xfrm>
            <a:off x="1181584" y="4736610"/>
            <a:ext cx="1015200" cy="253800"/>
          </a:xfrm>
          <a:prstGeom prst="rect">
            <a:avLst/>
          </a:prstGeom>
          <a:noFill/>
          <a:ln>
            <a:noFill/>
          </a:ln>
        </p:spPr>
      </p:pic>
      <p:pic>
        <p:nvPicPr>
          <p:cNvPr id="4916" name="Google Shape;4916;p517"/>
          <p:cNvPicPr preferRelativeResize="0"/>
          <p:nvPr/>
        </p:nvPicPr>
        <p:blipFill rotWithShape="1">
          <a:blip r:embed="rId12">
            <a:alphaModFix/>
          </a:blip>
          <a:srcRect b="27364" l="5067" r="81074" t="27687"/>
          <a:stretch/>
        </p:blipFill>
        <p:spPr>
          <a:xfrm>
            <a:off x="5468373" y="4727213"/>
            <a:ext cx="360000" cy="304000"/>
          </a:xfrm>
          <a:prstGeom prst="rect">
            <a:avLst/>
          </a:prstGeom>
          <a:noFill/>
          <a:ln>
            <a:noFill/>
          </a:ln>
        </p:spPr>
      </p:pic>
      <p:sp>
        <p:nvSpPr>
          <p:cNvPr id="4917" name="Google Shape;4917;p517"/>
          <p:cNvSpPr txBox="1"/>
          <p:nvPr>
            <p:ph idx="4" type="body"/>
          </p:nvPr>
        </p:nvSpPr>
        <p:spPr>
          <a:xfrm>
            <a:off x="173775" y="1231175"/>
            <a:ext cx="15171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fr" sz="1000">
                <a:solidFill>
                  <a:schemeClr val="accent1"/>
                </a:solidFill>
                <a:latin typeface="Montserrat"/>
                <a:ea typeface="Montserrat"/>
                <a:cs typeface="Montserrat"/>
                <a:sym typeface="Montserrat"/>
              </a:rPr>
              <a:t>85+ </a:t>
            </a:r>
            <a:r>
              <a:rPr b="1" lang="fr" sz="1000">
                <a:solidFill>
                  <a:schemeClr val="dk2"/>
                </a:solidFill>
                <a:latin typeface="Montserrat"/>
                <a:ea typeface="Montserrat"/>
                <a:cs typeface="Montserrat"/>
                <a:sym typeface="Montserrat"/>
              </a:rPr>
              <a:t>engineers</a:t>
            </a:r>
            <a:br>
              <a:rPr b="1" lang="fr" sz="1000">
                <a:solidFill>
                  <a:schemeClr val="dk2"/>
                </a:solidFill>
                <a:latin typeface="Montserrat"/>
                <a:ea typeface="Montserrat"/>
                <a:cs typeface="Montserrat"/>
                <a:sym typeface="Montserrat"/>
              </a:rPr>
            </a:br>
            <a:r>
              <a:rPr b="1" lang="fr" sz="1000">
                <a:solidFill>
                  <a:schemeClr val="accent1"/>
                </a:solidFill>
                <a:latin typeface="Montserrat"/>
                <a:ea typeface="Montserrat"/>
                <a:cs typeface="Montserrat"/>
                <a:sym typeface="Montserrat"/>
              </a:rPr>
              <a:t>35+</a:t>
            </a:r>
            <a:r>
              <a:rPr b="1" lang="fr" sz="1000">
                <a:solidFill>
                  <a:schemeClr val="dk2"/>
                </a:solidFill>
                <a:latin typeface="Montserrat"/>
                <a:ea typeface="Montserrat"/>
                <a:cs typeface="Montserrat"/>
                <a:sym typeface="Montserrat"/>
              </a:rPr>
              <a:t> architects</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None/>
            </a:pPr>
            <a:r>
              <a:rPr b="1" lang="fr" sz="1000">
                <a:solidFill>
                  <a:schemeClr val="accent1"/>
                </a:solidFill>
                <a:latin typeface="Montserrat"/>
                <a:ea typeface="Montserrat"/>
                <a:cs typeface="Montserrat"/>
                <a:sym typeface="Montserrat"/>
              </a:rPr>
              <a:t>120+</a:t>
            </a:r>
            <a:r>
              <a:rPr b="1" lang="fr" sz="1000">
                <a:solidFill>
                  <a:schemeClr val="dk2"/>
                </a:solidFill>
                <a:latin typeface="Montserrat"/>
                <a:ea typeface="Montserrat"/>
                <a:cs typeface="Montserrat"/>
                <a:sym typeface="Montserrat"/>
              </a:rPr>
              <a:t> certifications</a:t>
            </a:r>
            <a:endParaRPr b="1" sz="1000">
              <a:solidFill>
                <a:schemeClr val="dk2"/>
              </a:solidFill>
              <a:latin typeface="Montserrat"/>
              <a:ea typeface="Montserrat"/>
              <a:cs typeface="Montserrat"/>
              <a:sym typeface="Montserrat"/>
            </a:endParaRPr>
          </a:p>
        </p:txBody>
      </p:sp>
      <p:sp>
        <p:nvSpPr>
          <p:cNvPr id="4918" name="Google Shape;4918;p517"/>
          <p:cNvSpPr txBox="1"/>
          <p:nvPr>
            <p:ph idx="5" type="body"/>
          </p:nvPr>
        </p:nvSpPr>
        <p:spPr>
          <a:xfrm>
            <a:off x="456361" y="737646"/>
            <a:ext cx="1078200" cy="3060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fr">
                <a:solidFill>
                  <a:schemeClr val="accent1"/>
                </a:solidFill>
                <a:latin typeface="Montserrat"/>
                <a:ea typeface="Montserrat"/>
                <a:cs typeface="Montserrat"/>
                <a:sym typeface="Montserrat"/>
              </a:rPr>
              <a:t>CoE </a:t>
            </a:r>
            <a:r>
              <a:rPr b="1" lang="fr">
                <a:solidFill>
                  <a:schemeClr val="dk2"/>
                </a:solidFill>
                <a:latin typeface="Montserrat"/>
                <a:ea typeface="Montserrat"/>
                <a:cs typeface="Montserrat"/>
                <a:sym typeface="Montserrat"/>
              </a:rPr>
              <a:t>ready</a:t>
            </a:r>
            <a:endParaRPr b="1">
              <a:solidFill>
                <a:schemeClr val="dk2"/>
              </a:solidFill>
              <a:latin typeface="Montserrat"/>
              <a:ea typeface="Montserrat"/>
              <a:cs typeface="Montserrat"/>
              <a:sym typeface="Montserrat"/>
            </a:endParaRPr>
          </a:p>
        </p:txBody>
      </p:sp>
      <p:pic>
        <p:nvPicPr>
          <p:cNvPr id="4919" name="Google Shape;4919;p517"/>
          <p:cNvPicPr preferRelativeResize="0"/>
          <p:nvPr/>
        </p:nvPicPr>
        <p:blipFill>
          <a:blip r:embed="rId13">
            <a:alphaModFix/>
          </a:blip>
          <a:stretch>
            <a:fillRect/>
          </a:stretch>
        </p:blipFill>
        <p:spPr>
          <a:xfrm rot="-1420206">
            <a:off x="121330" y="760603"/>
            <a:ext cx="367201" cy="367201"/>
          </a:xfrm>
          <a:prstGeom prst="rect">
            <a:avLst/>
          </a:prstGeom>
          <a:noFill/>
          <a:ln>
            <a:noFill/>
          </a:ln>
        </p:spPr>
      </p:pic>
      <p:pic>
        <p:nvPicPr>
          <p:cNvPr id="4920" name="Google Shape;4920;p517"/>
          <p:cNvPicPr preferRelativeResize="0"/>
          <p:nvPr/>
        </p:nvPicPr>
        <p:blipFill>
          <a:blip r:embed="rId14">
            <a:alphaModFix/>
          </a:blip>
          <a:stretch>
            <a:fillRect/>
          </a:stretch>
        </p:blipFill>
        <p:spPr>
          <a:xfrm>
            <a:off x="7050613" y="4723450"/>
            <a:ext cx="295200" cy="282364"/>
          </a:xfrm>
          <a:prstGeom prst="rect">
            <a:avLst/>
          </a:prstGeom>
          <a:noFill/>
          <a:ln>
            <a:noFill/>
          </a:ln>
        </p:spPr>
      </p:pic>
      <p:pic>
        <p:nvPicPr>
          <p:cNvPr id="4921" name="Google Shape;4921;p517"/>
          <p:cNvPicPr preferRelativeResize="0"/>
          <p:nvPr/>
        </p:nvPicPr>
        <p:blipFill rotWithShape="1">
          <a:blip r:embed="rId15">
            <a:alphaModFix/>
          </a:blip>
          <a:srcRect b="11894" l="0" r="0" t="0"/>
          <a:stretch/>
        </p:blipFill>
        <p:spPr>
          <a:xfrm>
            <a:off x="7439854" y="4714600"/>
            <a:ext cx="295200" cy="317660"/>
          </a:xfrm>
          <a:prstGeom prst="rect">
            <a:avLst/>
          </a:prstGeom>
          <a:noFill/>
          <a:ln>
            <a:noFill/>
          </a:ln>
        </p:spPr>
      </p:pic>
      <p:pic>
        <p:nvPicPr>
          <p:cNvPr id="4922" name="Google Shape;4922;p517"/>
          <p:cNvPicPr preferRelativeResize="0"/>
          <p:nvPr/>
        </p:nvPicPr>
        <p:blipFill rotWithShape="1">
          <a:blip r:embed="rId16">
            <a:alphaModFix/>
          </a:blip>
          <a:srcRect b="0" l="0" r="78645" t="0"/>
          <a:stretch/>
        </p:blipFill>
        <p:spPr>
          <a:xfrm>
            <a:off x="7826818" y="4695075"/>
            <a:ext cx="259200" cy="297132"/>
          </a:xfrm>
          <a:prstGeom prst="rect">
            <a:avLst/>
          </a:prstGeom>
          <a:noFill/>
          <a:ln>
            <a:noFill/>
          </a:ln>
        </p:spPr>
      </p:pic>
      <p:pic>
        <p:nvPicPr>
          <p:cNvPr id="4923" name="Google Shape;4923;p517"/>
          <p:cNvPicPr preferRelativeResize="0"/>
          <p:nvPr/>
        </p:nvPicPr>
        <p:blipFill rotWithShape="1">
          <a:blip r:embed="rId17">
            <a:alphaModFix/>
          </a:blip>
          <a:srcRect b="0" l="0" r="57707" t="0"/>
          <a:stretch/>
        </p:blipFill>
        <p:spPr>
          <a:xfrm>
            <a:off x="6398049" y="4689175"/>
            <a:ext cx="554400" cy="311005"/>
          </a:xfrm>
          <a:prstGeom prst="rect">
            <a:avLst/>
          </a:prstGeom>
          <a:noFill/>
          <a:ln>
            <a:noFill/>
          </a:ln>
        </p:spPr>
      </p:pic>
      <p:pic>
        <p:nvPicPr>
          <p:cNvPr id="4924" name="Google Shape;4924;p517"/>
          <p:cNvPicPr preferRelativeResize="0"/>
          <p:nvPr/>
        </p:nvPicPr>
        <p:blipFill>
          <a:blip r:embed="rId18">
            <a:alphaModFix/>
          </a:blip>
          <a:stretch>
            <a:fillRect/>
          </a:stretch>
        </p:blipFill>
        <p:spPr>
          <a:xfrm>
            <a:off x="3821787" y="4728095"/>
            <a:ext cx="763200" cy="332483"/>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8" name="Shape 4928"/>
        <p:cNvGrpSpPr/>
        <p:nvPr/>
      </p:nvGrpSpPr>
      <p:grpSpPr>
        <a:xfrm>
          <a:off x="0" y="0"/>
          <a:ext cx="0" cy="0"/>
          <a:chOff x="0" y="0"/>
          <a:chExt cx="0" cy="0"/>
        </a:xfrm>
      </p:grpSpPr>
      <p:sp>
        <p:nvSpPr>
          <p:cNvPr id="4929" name="Google Shape;4929;p518"/>
          <p:cNvSpPr txBox="1"/>
          <p:nvPr/>
        </p:nvSpPr>
        <p:spPr>
          <a:xfrm>
            <a:off x="1690925" y="1221450"/>
            <a:ext cx="7453200" cy="589200"/>
          </a:xfrm>
          <a:prstGeom prst="rect">
            <a:avLst/>
          </a:prstGeom>
          <a:noFill/>
          <a:ln cap="flat" cmpd="sng" w="9525">
            <a:solidFill>
              <a:srgbClr val="FCC3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0000"/>
              </a:lnSpc>
              <a:spcBef>
                <a:spcPts val="1200"/>
              </a:spcBef>
              <a:spcAft>
                <a:spcPts val="800"/>
              </a:spcAft>
              <a:buNone/>
            </a:pPr>
            <a:r>
              <a:rPr lang="fr" sz="1100">
                <a:solidFill>
                  <a:schemeClr val="dk2"/>
                </a:solidFill>
                <a:latin typeface="Montserrat"/>
                <a:ea typeface="Montserrat"/>
                <a:cs typeface="Montserrat"/>
                <a:sym typeface="Montserrat"/>
              </a:rPr>
              <a:t>De nouveaux services pour prendre des décisions rapides et fiables, créer de nouvelles sources de revenus, des nouveaux produits et services innovants et optimiser l'efficacité opérationnelle</a:t>
            </a:r>
            <a:endParaRPr sz="1100">
              <a:solidFill>
                <a:srgbClr val="595959"/>
              </a:solidFill>
              <a:latin typeface="Montserrat"/>
              <a:ea typeface="Montserrat"/>
              <a:cs typeface="Montserrat"/>
              <a:sym typeface="Montserrat"/>
            </a:endParaRPr>
          </a:p>
        </p:txBody>
      </p:sp>
      <p:pic>
        <p:nvPicPr>
          <p:cNvPr id="4930" name="Google Shape;4930;p518"/>
          <p:cNvPicPr preferRelativeResize="0"/>
          <p:nvPr/>
        </p:nvPicPr>
        <p:blipFill rotWithShape="1">
          <a:blip r:embed="rId3">
            <a:alphaModFix/>
          </a:blip>
          <a:srcRect b="49" l="0" r="0" t="49"/>
          <a:stretch/>
        </p:blipFill>
        <p:spPr>
          <a:xfrm>
            <a:off x="719352" y="159790"/>
            <a:ext cx="360001" cy="360001"/>
          </a:xfrm>
          <a:prstGeom prst="rect">
            <a:avLst/>
          </a:prstGeom>
          <a:noFill/>
          <a:ln>
            <a:noFill/>
          </a:ln>
        </p:spPr>
      </p:pic>
      <p:sp>
        <p:nvSpPr>
          <p:cNvPr id="4931" name="Google Shape;4931;p518"/>
          <p:cNvSpPr txBox="1"/>
          <p:nvPr>
            <p:ph idx="1" type="body"/>
          </p:nvPr>
        </p:nvSpPr>
        <p:spPr>
          <a:xfrm>
            <a:off x="1137881" y="-5459"/>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4932" name="Google Shape;4932;p518"/>
          <p:cNvSpPr txBox="1"/>
          <p:nvPr>
            <p:ph idx="2" type="body"/>
          </p:nvPr>
        </p:nvSpPr>
        <p:spPr>
          <a:xfrm>
            <a:off x="167492" y="-5453"/>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4933" name="Google Shape;4933;p518"/>
          <p:cNvSpPr txBox="1"/>
          <p:nvPr>
            <p:ph idx="3" type="body"/>
          </p:nvPr>
        </p:nvSpPr>
        <p:spPr>
          <a:xfrm>
            <a:off x="1690531" y="-1285"/>
            <a:ext cx="7453200" cy="723900"/>
          </a:xfrm>
          <a:prstGeom prst="rect">
            <a:avLst/>
          </a:prstGeom>
          <a:solidFill>
            <a:srgbClr val="FCC354"/>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000">
                <a:solidFill>
                  <a:srgbClr val="FFFFFF"/>
                </a:solidFill>
                <a:latin typeface="Montserrat"/>
                <a:ea typeface="Montserrat"/>
                <a:cs typeface="Montserrat"/>
                <a:sym typeface="Montserrat"/>
              </a:rPr>
              <a:t> for business</a:t>
            </a:r>
            <a:endParaRPr b="1" sz="2000">
              <a:solidFill>
                <a:srgbClr val="FFFFFF"/>
              </a:solidFill>
              <a:latin typeface="Verdana"/>
              <a:ea typeface="Verdana"/>
              <a:cs typeface="Verdana"/>
              <a:sym typeface="Verdana"/>
            </a:endParaRPr>
          </a:p>
        </p:txBody>
      </p:sp>
      <p:sp>
        <p:nvSpPr>
          <p:cNvPr id="4934" name="Google Shape;4934;p518"/>
          <p:cNvSpPr txBox="1"/>
          <p:nvPr>
            <p:ph type="title"/>
          </p:nvPr>
        </p:nvSpPr>
        <p:spPr>
          <a:xfrm>
            <a:off x="3496175" y="131675"/>
            <a:ext cx="5525100" cy="48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100"/>
              <a:buFont typeface="Arial"/>
              <a:buNone/>
            </a:pPr>
            <a:r>
              <a:rPr lang="fr">
                <a:solidFill>
                  <a:srgbClr val="FFFFFF"/>
                </a:solidFill>
                <a:latin typeface="Montserrat"/>
                <a:ea typeface="Montserrat"/>
                <a:cs typeface="Montserrat"/>
                <a:sym typeface="Montserrat"/>
              </a:rPr>
              <a:t>“ Les données sont un atout stratégique pour réussir les enjeux digitaux de l’entreprise ”</a:t>
            </a:r>
            <a:endParaRPr>
              <a:solidFill>
                <a:srgbClr val="FFFFFF"/>
              </a:solidFill>
              <a:latin typeface="Montserrat"/>
              <a:ea typeface="Montserrat"/>
              <a:cs typeface="Montserrat"/>
              <a:sym typeface="Montserrat"/>
            </a:endParaRPr>
          </a:p>
        </p:txBody>
      </p:sp>
      <p:sp>
        <p:nvSpPr>
          <p:cNvPr id="4935" name="Google Shape;4935;p518"/>
          <p:cNvSpPr txBox="1"/>
          <p:nvPr/>
        </p:nvSpPr>
        <p:spPr>
          <a:xfrm>
            <a:off x="1690525" y="749724"/>
            <a:ext cx="36126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fr" sz="1100">
                <a:solidFill>
                  <a:srgbClr val="FCC354"/>
                </a:solidFill>
                <a:latin typeface="Montserrat"/>
                <a:ea typeface="Montserrat"/>
                <a:cs typeface="Montserrat"/>
                <a:sym typeface="Montserrat"/>
              </a:rPr>
              <a:t>Une nouvelle </a:t>
            </a:r>
            <a:br>
              <a:rPr b="1" lang="fr" sz="1100">
                <a:solidFill>
                  <a:srgbClr val="FCC354"/>
                </a:solidFill>
                <a:latin typeface="Montserrat"/>
                <a:ea typeface="Montserrat"/>
                <a:cs typeface="Montserrat"/>
                <a:sym typeface="Montserrat"/>
              </a:rPr>
            </a:br>
            <a:r>
              <a:rPr b="1" lang="fr" sz="1100">
                <a:solidFill>
                  <a:srgbClr val="FCC354"/>
                </a:solidFill>
                <a:latin typeface="Montserrat"/>
                <a:ea typeface="Montserrat"/>
                <a:cs typeface="Montserrat"/>
                <a:sym typeface="Montserrat"/>
              </a:rPr>
              <a:t>Intelligence</a:t>
            </a:r>
            <a:endParaRPr b="1" sz="1100">
              <a:solidFill>
                <a:srgbClr val="FCC354"/>
              </a:solidFill>
              <a:latin typeface="Montserrat"/>
              <a:ea typeface="Montserrat"/>
              <a:cs typeface="Montserrat"/>
              <a:sym typeface="Montserrat"/>
            </a:endParaRPr>
          </a:p>
        </p:txBody>
      </p:sp>
      <p:sp>
        <p:nvSpPr>
          <p:cNvPr id="4936" name="Google Shape;4936;p518"/>
          <p:cNvSpPr txBox="1"/>
          <p:nvPr/>
        </p:nvSpPr>
        <p:spPr>
          <a:xfrm>
            <a:off x="5408550" y="749724"/>
            <a:ext cx="3735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fr" sz="1100">
                <a:solidFill>
                  <a:srgbClr val="FCC354"/>
                </a:solidFill>
                <a:latin typeface="Montserrat"/>
                <a:ea typeface="Montserrat"/>
                <a:cs typeface="Montserrat"/>
                <a:sym typeface="Montserrat"/>
              </a:rPr>
              <a:t>Des nouveaux modèles </a:t>
            </a:r>
            <a:br>
              <a:rPr b="1" lang="fr" sz="1100">
                <a:solidFill>
                  <a:srgbClr val="FCC354"/>
                </a:solidFill>
                <a:latin typeface="Montserrat"/>
                <a:ea typeface="Montserrat"/>
                <a:cs typeface="Montserrat"/>
                <a:sym typeface="Montserrat"/>
              </a:rPr>
            </a:br>
            <a:r>
              <a:rPr b="1" lang="fr" sz="1100">
                <a:solidFill>
                  <a:srgbClr val="FCC354"/>
                </a:solidFill>
                <a:latin typeface="Montserrat"/>
                <a:ea typeface="Montserrat"/>
                <a:cs typeface="Montserrat"/>
                <a:sym typeface="Montserrat"/>
              </a:rPr>
              <a:t>opérationnels &amp; business </a:t>
            </a:r>
            <a:endParaRPr b="1" sz="1100">
              <a:solidFill>
                <a:srgbClr val="FCC354"/>
              </a:solidFill>
              <a:latin typeface="Montserrat"/>
              <a:ea typeface="Montserrat"/>
              <a:cs typeface="Montserrat"/>
              <a:sym typeface="Montserrat"/>
            </a:endParaRPr>
          </a:p>
        </p:txBody>
      </p:sp>
      <p:cxnSp>
        <p:nvCxnSpPr>
          <p:cNvPr id="4937" name="Google Shape;4937;p518"/>
          <p:cNvCxnSpPr/>
          <p:nvPr/>
        </p:nvCxnSpPr>
        <p:spPr>
          <a:xfrm>
            <a:off x="5381638" y="728675"/>
            <a:ext cx="0" cy="438300"/>
          </a:xfrm>
          <a:prstGeom prst="straightConnector1">
            <a:avLst/>
          </a:prstGeom>
          <a:noFill/>
          <a:ln cap="rnd" cmpd="sng" w="9525">
            <a:solidFill>
              <a:srgbClr val="FCC354"/>
            </a:solidFill>
            <a:prstDash val="dot"/>
            <a:round/>
            <a:headEnd len="sm" w="sm" type="none"/>
            <a:tailEnd len="sm" w="sm" type="none"/>
          </a:ln>
        </p:spPr>
      </p:cxnSp>
      <p:grpSp>
        <p:nvGrpSpPr>
          <p:cNvPr id="4938" name="Google Shape;4938;p518"/>
          <p:cNvGrpSpPr/>
          <p:nvPr/>
        </p:nvGrpSpPr>
        <p:grpSpPr>
          <a:xfrm>
            <a:off x="5224831" y="1045277"/>
            <a:ext cx="298822" cy="298822"/>
            <a:chOff x="5091002" y="1051529"/>
            <a:chExt cx="514500" cy="514500"/>
          </a:xfrm>
        </p:grpSpPr>
        <p:sp>
          <p:nvSpPr>
            <p:cNvPr id="4939" name="Google Shape;4939;p518"/>
            <p:cNvSpPr/>
            <p:nvPr/>
          </p:nvSpPr>
          <p:spPr>
            <a:xfrm>
              <a:off x="5091002" y="1051529"/>
              <a:ext cx="514500" cy="514500"/>
            </a:xfrm>
            <a:prstGeom prst="ellipse">
              <a:avLst/>
            </a:prstGeom>
            <a:solidFill>
              <a:srgbClr val="FFFFFF"/>
            </a:solidFill>
            <a:ln cap="flat" cmpd="sng" w="28575">
              <a:solidFill>
                <a:srgbClr val="FCC3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000" u="none" cap="none" strike="noStrike">
                <a:solidFill>
                  <a:srgbClr val="56555A"/>
                </a:solidFill>
                <a:latin typeface="Verdana"/>
                <a:ea typeface="Verdana"/>
                <a:cs typeface="Verdana"/>
                <a:sym typeface="Verdana"/>
              </a:endParaRPr>
            </a:p>
          </p:txBody>
        </p:sp>
        <p:sp>
          <p:nvSpPr>
            <p:cNvPr id="4940" name="Google Shape;4940;p518"/>
            <p:cNvSpPr txBox="1"/>
            <p:nvPr/>
          </p:nvSpPr>
          <p:spPr>
            <a:xfrm>
              <a:off x="5106599" y="1107322"/>
              <a:ext cx="336000" cy="40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000" u="none" cap="none" strike="noStrike">
                  <a:solidFill>
                    <a:srgbClr val="FCC354"/>
                  </a:solidFill>
                  <a:latin typeface="Verdana"/>
                  <a:ea typeface="Verdana"/>
                  <a:cs typeface="Verdana"/>
                  <a:sym typeface="Verdana"/>
                </a:rPr>
                <a:t>+</a:t>
              </a:r>
              <a:endParaRPr b="1" i="0" sz="1000" u="none" cap="none" strike="noStrike">
                <a:solidFill>
                  <a:srgbClr val="FCC354"/>
                </a:solidFill>
                <a:latin typeface="Verdana"/>
                <a:ea typeface="Verdana"/>
                <a:cs typeface="Verdana"/>
                <a:sym typeface="Verdana"/>
              </a:endParaRPr>
            </a:p>
          </p:txBody>
        </p:sp>
      </p:grpSp>
      <p:sp>
        <p:nvSpPr>
          <p:cNvPr id="4941" name="Google Shape;4941;p518"/>
          <p:cNvSpPr txBox="1"/>
          <p:nvPr/>
        </p:nvSpPr>
        <p:spPr>
          <a:xfrm>
            <a:off x="4256425" y="1863350"/>
            <a:ext cx="46674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i="0" lang="fr" sz="1200" u="none" cap="none" strike="noStrike">
                <a:solidFill>
                  <a:srgbClr val="F8485E"/>
                </a:solidFill>
                <a:latin typeface="Montserrat"/>
                <a:ea typeface="Montserrat"/>
                <a:cs typeface="Montserrat"/>
                <a:sym typeface="Montserrat"/>
              </a:rPr>
              <a:t>Data </a:t>
            </a:r>
            <a:r>
              <a:rPr b="1" lang="fr" sz="1200">
                <a:solidFill>
                  <a:srgbClr val="F8485E"/>
                </a:solidFill>
                <a:latin typeface="Montserrat"/>
                <a:ea typeface="Montserrat"/>
                <a:cs typeface="Montserrat"/>
                <a:sym typeface="Montserrat"/>
              </a:rPr>
              <a:t>Science</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fr" sz="1200">
                <a:solidFill>
                  <a:srgbClr val="666666"/>
                </a:solidFill>
                <a:latin typeface="Montserrat"/>
                <a:ea typeface="Montserrat"/>
                <a:cs typeface="Montserrat"/>
                <a:sym typeface="Montserrat"/>
              </a:rPr>
              <a:t>Explorer/exploiter les données et les transformer en insights afin de dégager des tendances avec une approche d’industrialisation des modèles Data Science.</a:t>
            </a:r>
            <a:endParaRPr sz="1200">
              <a:latin typeface="Montserrat"/>
              <a:ea typeface="Montserrat"/>
              <a:cs typeface="Montserrat"/>
              <a:sym typeface="Montserrat"/>
            </a:endParaRPr>
          </a:p>
        </p:txBody>
      </p:sp>
      <p:sp>
        <p:nvSpPr>
          <p:cNvPr id="4942" name="Google Shape;4942;p518"/>
          <p:cNvSpPr txBox="1"/>
          <p:nvPr/>
        </p:nvSpPr>
        <p:spPr>
          <a:xfrm>
            <a:off x="4256425" y="2691100"/>
            <a:ext cx="46674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fr" sz="1200">
                <a:solidFill>
                  <a:srgbClr val="F8485E"/>
                </a:solidFill>
                <a:latin typeface="Montserrat"/>
                <a:ea typeface="Montserrat"/>
                <a:cs typeface="Montserrat"/>
                <a:sym typeface="Montserrat"/>
              </a:rPr>
              <a:t>New Business Intelligence / </a:t>
            </a:r>
            <a:r>
              <a:rPr b="1" i="0" lang="fr" sz="1200" u="none" cap="none" strike="noStrike">
                <a:solidFill>
                  <a:srgbClr val="F8485E"/>
                </a:solidFill>
                <a:latin typeface="Montserrat"/>
                <a:ea typeface="Montserrat"/>
                <a:cs typeface="Montserrat"/>
                <a:sym typeface="Montserrat"/>
              </a:rPr>
              <a:t>Data </a:t>
            </a:r>
            <a:r>
              <a:rPr b="1" lang="fr" sz="1200">
                <a:solidFill>
                  <a:srgbClr val="F8485E"/>
                </a:solidFill>
                <a:latin typeface="Montserrat"/>
                <a:ea typeface="Montserrat"/>
                <a:cs typeface="Montserrat"/>
                <a:sym typeface="Montserrat"/>
              </a:rPr>
              <a:t>Viz</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fr" sz="1200">
                <a:solidFill>
                  <a:srgbClr val="666666"/>
                </a:solidFill>
                <a:latin typeface="Montserrat"/>
                <a:ea typeface="Montserrat"/>
                <a:cs typeface="Montserrat"/>
                <a:sym typeface="Montserrat"/>
              </a:rPr>
              <a:t>Concevoir et communiquer des tableaux de bord pertinents en support du pilotage de la performance et efficience opérationnelle de l’entreprise.</a:t>
            </a:r>
            <a:endParaRPr b="1" i="0" sz="1200" u="none" cap="none" strike="noStrike">
              <a:solidFill>
                <a:srgbClr val="F8485E"/>
              </a:solidFill>
              <a:latin typeface="Montserrat"/>
              <a:ea typeface="Montserrat"/>
              <a:cs typeface="Montserrat"/>
              <a:sym typeface="Montserrat"/>
            </a:endParaRPr>
          </a:p>
        </p:txBody>
      </p:sp>
      <p:sp>
        <p:nvSpPr>
          <p:cNvPr id="4943" name="Google Shape;4943;p518"/>
          <p:cNvSpPr/>
          <p:nvPr/>
        </p:nvSpPr>
        <p:spPr>
          <a:xfrm>
            <a:off x="-60325" y="1966375"/>
            <a:ext cx="3325500" cy="2620800"/>
          </a:xfrm>
          <a:prstGeom prst="rect">
            <a:avLst/>
          </a:prstGeom>
          <a:solidFill>
            <a:srgbClr val="E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Montserrat"/>
              <a:ea typeface="Montserrat"/>
              <a:cs typeface="Montserrat"/>
              <a:sym typeface="Montserrat"/>
            </a:endParaRPr>
          </a:p>
        </p:txBody>
      </p:sp>
      <p:sp>
        <p:nvSpPr>
          <p:cNvPr id="4944" name="Google Shape;4944;p518"/>
          <p:cNvSpPr txBox="1"/>
          <p:nvPr/>
        </p:nvSpPr>
        <p:spPr>
          <a:xfrm>
            <a:off x="4256425" y="3604107"/>
            <a:ext cx="46674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lang="fr" sz="1200">
                <a:solidFill>
                  <a:srgbClr val="F8485E"/>
                </a:solidFill>
                <a:latin typeface="Montserrat"/>
                <a:ea typeface="Montserrat"/>
                <a:cs typeface="Montserrat"/>
                <a:sym typeface="Montserrat"/>
              </a:rPr>
              <a:t>Autonomous Intelligence</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fr" sz="1200">
                <a:solidFill>
                  <a:srgbClr val="666666"/>
                </a:solidFill>
                <a:latin typeface="Montserrat"/>
                <a:ea typeface="Montserrat"/>
                <a:cs typeface="Montserrat"/>
                <a:sym typeface="Montserrat"/>
              </a:rPr>
              <a:t>Concevoir les outils/approches afin d’augmenter le travail des experts et automatiser/faciliter les prises de décisions</a:t>
            </a:r>
            <a:r>
              <a:rPr i="0" lang="fr" sz="1200" u="none" cap="none" strike="noStrike">
                <a:solidFill>
                  <a:srgbClr val="666666"/>
                </a:solidFill>
                <a:latin typeface="Montserrat"/>
                <a:ea typeface="Montserrat"/>
                <a:cs typeface="Montserrat"/>
                <a:sym typeface="Montserrat"/>
              </a:rPr>
              <a:t>.</a:t>
            </a:r>
            <a:endParaRPr sz="1200">
              <a:latin typeface="Montserrat"/>
              <a:ea typeface="Montserrat"/>
              <a:cs typeface="Montserrat"/>
              <a:sym typeface="Montserrat"/>
            </a:endParaRPr>
          </a:p>
        </p:txBody>
      </p:sp>
      <p:sp>
        <p:nvSpPr>
          <p:cNvPr id="4945" name="Google Shape;4945;p518"/>
          <p:cNvSpPr txBox="1"/>
          <p:nvPr/>
        </p:nvSpPr>
        <p:spPr>
          <a:xfrm>
            <a:off x="76525" y="2373850"/>
            <a:ext cx="2993400" cy="104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Verdana"/>
              <a:buNone/>
            </a:pPr>
            <a:r>
              <a:rPr lang="fr" sz="1100">
                <a:solidFill>
                  <a:schemeClr val="dk2"/>
                </a:solidFill>
                <a:latin typeface="Montserrat"/>
                <a:ea typeface="Montserrat"/>
                <a:cs typeface="Montserrat"/>
                <a:sym typeface="Montserrat"/>
              </a:rPr>
              <a:t>… avec des données largement utilisées et intégrées dans la stratégie business, les décisions tactiques et opérationnelles de l’entreprise</a:t>
            </a:r>
            <a:endParaRPr sz="1100">
              <a:solidFill>
                <a:schemeClr val="dk2"/>
              </a:solidFill>
              <a:latin typeface="Montserrat"/>
              <a:ea typeface="Montserrat"/>
              <a:cs typeface="Montserrat"/>
              <a:sym typeface="Montserrat"/>
            </a:endParaRPr>
          </a:p>
        </p:txBody>
      </p:sp>
      <p:sp>
        <p:nvSpPr>
          <p:cNvPr id="4946" name="Google Shape;4946;p518"/>
          <p:cNvSpPr/>
          <p:nvPr/>
        </p:nvSpPr>
        <p:spPr>
          <a:xfrm>
            <a:off x="65150" y="2018376"/>
            <a:ext cx="30501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 sz="1200">
                <a:solidFill>
                  <a:srgbClr val="FCC354"/>
                </a:solidFill>
                <a:latin typeface="Montserrat"/>
                <a:ea typeface="Montserrat"/>
                <a:cs typeface="Montserrat"/>
                <a:sym typeface="Montserrat"/>
              </a:rPr>
              <a:t>Des entreprises plus intelligentes et plus rapides   </a:t>
            </a:r>
            <a:endParaRPr b="1" i="1" sz="1200" u="none" cap="none" strike="noStrike">
              <a:solidFill>
                <a:srgbClr val="FCC354"/>
              </a:solidFill>
              <a:latin typeface="Montserrat"/>
              <a:ea typeface="Montserrat"/>
              <a:cs typeface="Montserrat"/>
              <a:sym typeface="Montserrat"/>
            </a:endParaRPr>
          </a:p>
        </p:txBody>
      </p:sp>
      <p:sp>
        <p:nvSpPr>
          <p:cNvPr id="4947" name="Google Shape;4947;p518"/>
          <p:cNvSpPr/>
          <p:nvPr/>
        </p:nvSpPr>
        <p:spPr>
          <a:xfrm>
            <a:off x="77575" y="3576947"/>
            <a:ext cx="3050100" cy="110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fr" sz="1100">
                <a:solidFill>
                  <a:schemeClr val="dk2"/>
                </a:solidFill>
                <a:latin typeface="Montserrat"/>
                <a:ea typeface="Montserrat"/>
                <a:cs typeface="Montserrat"/>
                <a:sym typeface="Montserrat"/>
              </a:rPr>
              <a:t>... par une capture d’informations instantanées à partir de données temps réel, une exploration riche des données historiques et un déclenchement des décisions et actions piloté par la donnée</a:t>
            </a:r>
            <a:endParaRPr sz="1100">
              <a:solidFill>
                <a:schemeClr val="dk2"/>
              </a:solidFill>
              <a:latin typeface="Montserrat"/>
              <a:ea typeface="Montserrat"/>
              <a:cs typeface="Montserrat"/>
              <a:sym typeface="Montserrat"/>
            </a:endParaRPr>
          </a:p>
        </p:txBody>
      </p:sp>
      <p:sp>
        <p:nvSpPr>
          <p:cNvPr id="4948" name="Google Shape;4948;p518"/>
          <p:cNvSpPr/>
          <p:nvPr/>
        </p:nvSpPr>
        <p:spPr>
          <a:xfrm>
            <a:off x="76525" y="3178075"/>
            <a:ext cx="3050100" cy="484200"/>
          </a:xfrm>
          <a:prstGeom prst="rect">
            <a:avLst/>
          </a:prstGeom>
          <a:noFill/>
          <a:ln>
            <a:noFill/>
          </a:ln>
        </p:spPr>
        <p:txBody>
          <a:bodyPr anchorCtr="0" anchor="t" bIns="45700" lIns="91425" spcFirstLastPara="1" rIns="18000" wrap="square" tIns="45700">
            <a:noAutofit/>
          </a:bodyPr>
          <a:lstStyle/>
          <a:p>
            <a:pPr indent="0" lvl="0" marL="0" marR="0" rtl="0" algn="l">
              <a:lnSpc>
                <a:spcPct val="100000"/>
              </a:lnSpc>
              <a:spcBef>
                <a:spcPts val="0"/>
              </a:spcBef>
              <a:spcAft>
                <a:spcPts val="0"/>
              </a:spcAft>
              <a:buNone/>
            </a:pPr>
            <a:r>
              <a:rPr b="1" lang="fr" sz="1200">
                <a:solidFill>
                  <a:srgbClr val="FCC354"/>
                </a:solidFill>
                <a:latin typeface="Montserrat"/>
                <a:ea typeface="Montserrat"/>
                <a:cs typeface="Montserrat"/>
                <a:sym typeface="Montserrat"/>
              </a:rPr>
              <a:t>Monétiser la donnée pour répondre aux besoins business : time to value</a:t>
            </a:r>
            <a:endParaRPr b="1" sz="1200">
              <a:solidFill>
                <a:srgbClr val="FCC354"/>
              </a:solidFill>
              <a:latin typeface="Montserrat"/>
              <a:ea typeface="Montserrat"/>
              <a:cs typeface="Montserrat"/>
              <a:sym typeface="Montserrat"/>
            </a:endParaRPr>
          </a:p>
        </p:txBody>
      </p:sp>
      <p:sp>
        <p:nvSpPr>
          <p:cNvPr id="4949" name="Google Shape;4949;p51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950" name="Google Shape;4950;p518"/>
          <p:cNvSpPr txBox="1"/>
          <p:nvPr>
            <p:ph idx="4" type="body"/>
          </p:nvPr>
        </p:nvSpPr>
        <p:spPr>
          <a:xfrm>
            <a:off x="173775" y="1231175"/>
            <a:ext cx="15510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fr" sz="1000">
                <a:solidFill>
                  <a:schemeClr val="accent1"/>
                </a:solidFill>
                <a:latin typeface="Montserrat"/>
                <a:ea typeface="Montserrat"/>
                <a:cs typeface="Montserrat"/>
                <a:sym typeface="Montserrat"/>
              </a:rPr>
              <a:t>70+ </a:t>
            </a:r>
            <a:r>
              <a:rPr b="1" lang="fr" sz="1000">
                <a:solidFill>
                  <a:schemeClr val="dk2"/>
                </a:solidFill>
                <a:latin typeface="Montserrat"/>
                <a:ea typeface="Montserrat"/>
                <a:cs typeface="Montserrat"/>
                <a:sym typeface="Montserrat"/>
              </a:rPr>
              <a:t>data scientists</a:t>
            </a:r>
            <a:br>
              <a:rPr b="1" lang="fr" sz="1000">
                <a:solidFill>
                  <a:schemeClr val="dk2"/>
                </a:solidFill>
                <a:latin typeface="Montserrat"/>
                <a:ea typeface="Montserrat"/>
                <a:cs typeface="Montserrat"/>
                <a:sym typeface="Montserrat"/>
              </a:rPr>
            </a:br>
            <a:r>
              <a:rPr b="1" lang="fr" sz="1000">
                <a:solidFill>
                  <a:schemeClr val="accent1"/>
                </a:solidFill>
                <a:latin typeface="Montserrat"/>
                <a:ea typeface="Montserrat"/>
                <a:cs typeface="Montserrat"/>
                <a:sym typeface="Montserrat"/>
              </a:rPr>
              <a:t>40+</a:t>
            </a:r>
            <a:r>
              <a:rPr b="1" lang="fr" sz="1000">
                <a:solidFill>
                  <a:schemeClr val="dk2"/>
                </a:solidFill>
                <a:latin typeface="Montserrat"/>
                <a:ea typeface="Montserrat"/>
                <a:cs typeface="Montserrat"/>
                <a:sym typeface="Montserrat"/>
              </a:rPr>
              <a:t> expert solutions</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None/>
            </a:pPr>
            <a:r>
              <a:rPr b="1" lang="fr" sz="1000">
                <a:solidFill>
                  <a:schemeClr val="accent1"/>
                </a:solidFill>
                <a:latin typeface="Montserrat"/>
                <a:ea typeface="Montserrat"/>
                <a:cs typeface="Montserrat"/>
                <a:sym typeface="Montserrat"/>
              </a:rPr>
              <a:t>60+</a:t>
            </a:r>
            <a:r>
              <a:rPr b="1" lang="fr" sz="1000">
                <a:solidFill>
                  <a:schemeClr val="dk2"/>
                </a:solidFill>
                <a:latin typeface="Montserrat"/>
                <a:ea typeface="Montserrat"/>
                <a:cs typeface="Montserrat"/>
                <a:sym typeface="Montserrat"/>
              </a:rPr>
              <a:t> biz/data analysts</a:t>
            </a:r>
            <a:endParaRPr b="1" sz="1000">
              <a:solidFill>
                <a:schemeClr val="dk2"/>
              </a:solidFill>
              <a:latin typeface="Montserrat"/>
              <a:ea typeface="Montserrat"/>
              <a:cs typeface="Montserrat"/>
              <a:sym typeface="Montserrat"/>
            </a:endParaRPr>
          </a:p>
        </p:txBody>
      </p:sp>
      <p:pic>
        <p:nvPicPr>
          <p:cNvPr id="4951" name="Google Shape;4951;p518"/>
          <p:cNvPicPr preferRelativeResize="0"/>
          <p:nvPr/>
        </p:nvPicPr>
        <p:blipFill>
          <a:blip r:embed="rId4">
            <a:alphaModFix/>
          </a:blip>
          <a:stretch>
            <a:fillRect/>
          </a:stretch>
        </p:blipFill>
        <p:spPr>
          <a:xfrm>
            <a:off x="3496176" y="2030258"/>
            <a:ext cx="589315" cy="589307"/>
          </a:xfrm>
          <a:prstGeom prst="rect">
            <a:avLst/>
          </a:prstGeom>
          <a:noFill/>
          <a:ln>
            <a:noFill/>
          </a:ln>
        </p:spPr>
      </p:pic>
      <p:pic>
        <p:nvPicPr>
          <p:cNvPr id="4952" name="Google Shape;4952;p518"/>
          <p:cNvPicPr preferRelativeResize="0"/>
          <p:nvPr/>
        </p:nvPicPr>
        <p:blipFill>
          <a:blip r:embed="rId5">
            <a:alphaModFix/>
          </a:blip>
          <a:stretch>
            <a:fillRect/>
          </a:stretch>
        </p:blipFill>
        <p:spPr>
          <a:xfrm>
            <a:off x="3496176" y="2862554"/>
            <a:ext cx="590224" cy="589307"/>
          </a:xfrm>
          <a:prstGeom prst="rect">
            <a:avLst/>
          </a:prstGeom>
          <a:noFill/>
          <a:ln>
            <a:noFill/>
          </a:ln>
        </p:spPr>
      </p:pic>
      <p:pic>
        <p:nvPicPr>
          <p:cNvPr id="4953" name="Google Shape;4953;p518"/>
          <p:cNvPicPr preferRelativeResize="0"/>
          <p:nvPr/>
        </p:nvPicPr>
        <p:blipFill>
          <a:blip r:embed="rId6">
            <a:alphaModFix/>
          </a:blip>
          <a:stretch>
            <a:fillRect/>
          </a:stretch>
        </p:blipFill>
        <p:spPr>
          <a:xfrm>
            <a:off x="3496176" y="3580451"/>
            <a:ext cx="589315" cy="589307"/>
          </a:xfrm>
          <a:prstGeom prst="rect">
            <a:avLst/>
          </a:prstGeom>
          <a:noFill/>
          <a:ln>
            <a:noFill/>
          </a:ln>
        </p:spPr>
      </p:pic>
      <p:sp>
        <p:nvSpPr>
          <p:cNvPr id="4954" name="Google Shape;4954;p518"/>
          <p:cNvSpPr/>
          <p:nvPr/>
        </p:nvSpPr>
        <p:spPr>
          <a:xfrm>
            <a:off x="4321851" y="4291950"/>
            <a:ext cx="3780000" cy="3060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lang="fr" sz="900">
                <a:solidFill>
                  <a:srgbClr val="FFFFFF"/>
                </a:solidFill>
                <a:latin typeface="Verdana"/>
                <a:ea typeface="Verdana"/>
                <a:cs typeface="Verdana"/>
                <a:sym typeface="Verdana"/>
              </a:rPr>
              <a:t>TIME TO VALUE</a:t>
            </a:r>
            <a:r>
              <a:rPr b="1" i="0" lang="fr" sz="900" u="none" cap="none" strike="noStrike">
                <a:solidFill>
                  <a:srgbClr val="FFFFFF"/>
                </a:solidFill>
                <a:latin typeface="Verdana"/>
                <a:ea typeface="Verdana"/>
                <a:cs typeface="Verdana"/>
                <a:sym typeface="Verdana"/>
              </a:rPr>
              <a:t> / </a:t>
            </a:r>
            <a:r>
              <a:rPr b="1" lang="fr" sz="900">
                <a:solidFill>
                  <a:srgbClr val="FFFFFF"/>
                </a:solidFill>
                <a:latin typeface="Verdana"/>
                <a:ea typeface="Verdana"/>
                <a:cs typeface="Verdana"/>
                <a:sym typeface="Verdana"/>
              </a:rPr>
              <a:t>INTELLIGENCE</a:t>
            </a:r>
            <a:r>
              <a:rPr b="1" i="0" lang="fr" sz="900" u="none" cap="none" strike="noStrike">
                <a:solidFill>
                  <a:srgbClr val="FFFFFF"/>
                </a:solidFill>
                <a:latin typeface="Verdana"/>
                <a:ea typeface="Verdana"/>
                <a:cs typeface="Verdana"/>
                <a:sym typeface="Verdana"/>
              </a:rPr>
              <a:t> / PRISE DE </a:t>
            </a:r>
            <a:r>
              <a:rPr b="1" lang="fr" sz="900">
                <a:solidFill>
                  <a:srgbClr val="FFFFFF"/>
                </a:solidFill>
                <a:latin typeface="Verdana"/>
                <a:ea typeface="Verdana"/>
                <a:cs typeface="Verdana"/>
                <a:sym typeface="Verdana"/>
              </a:rPr>
              <a:t>D</a:t>
            </a:r>
            <a:r>
              <a:rPr b="1" lang="fr" sz="900">
                <a:solidFill>
                  <a:schemeClr val="lt1"/>
                </a:solidFill>
                <a:latin typeface="Verdana"/>
                <a:ea typeface="Verdana"/>
                <a:cs typeface="Verdana"/>
                <a:sym typeface="Verdana"/>
              </a:rPr>
              <a:t>É</a:t>
            </a:r>
            <a:r>
              <a:rPr b="1" lang="fr" sz="900">
                <a:solidFill>
                  <a:srgbClr val="FFFFFF"/>
                </a:solidFill>
                <a:latin typeface="Verdana"/>
                <a:ea typeface="Verdana"/>
                <a:cs typeface="Verdana"/>
                <a:sym typeface="Verdana"/>
              </a:rPr>
              <a:t>CISION</a:t>
            </a:r>
            <a:endParaRPr b="0" i="0" sz="900" u="none" cap="none" strike="noStrike">
              <a:solidFill>
                <a:srgbClr val="000000"/>
              </a:solidFill>
              <a:latin typeface="Arial"/>
              <a:ea typeface="Arial"/>
              <a:cs typeface="Arial"/>
              <a:sym typeface="Arial"/>
            </a:endParaRPr>
          </a:p>
        </p:txBody>
      </p:sp>
      <p:sp>
        <p:nvSpPr>
          <p:cNvPr id="4955" name="Google Shape;4955;p518"/>
          <p:cNvSpPr txBox="1"/>
          <p:nvPr>
            <p:ph idx="5" type="body"/>
          </p:nvPr>
        </p:nvSpPr>
        <p:spPr>
          <a:xfrm>
            <a:off x="456361" y="737646"/>
            <a:ext cx="1078200" cy="3060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fr">
                <a:solidFill>
                  <a:schemeClr val="accent1"/>
                </a:solidFill>
                <a:latin typeface="Montserrat"/>
                <a:ea typeface="Montserrat"/>
                <a:cs typeface="Montserrat"/>
                <a:sym typeface="Montserrat"/>
              </a:rPr>
              <a:t>CoE </a:t>
            </a:r>
            <a:r>
              <a:rPr b="1" lang="fr">
                <a:solidFill>
                  <a:schemeClr val="dk2"/>
                </a:solidFill>
                <a:latin typeface="Montserrat"/>
                <a:ea typeface="Montserrat"/>
                <a:cs typeface="Montserrat"/>
                <a:sym typeface="Montserrat"/>
              </a:rPr>
              <a:t>ready</a:t>
            </a:r>
            <a:endParaRPr b="1">
              <a:solidFill>
                <a:schemeClr val="dk2"/>
              </a:solidFill>
              <a:latin typeface="Montserrat"/>
              <a:ea typeface="Montserrat"/>
              <a:cs typeface="Montserrat"/>
              <a:sym typeface="Montserrat"/>
            </a:endParaRPr>
          </a:p>
        </p:txBody>
      </p:sp>
      <p:pic>
        <p:nvPicPr>
          <p:cNvPr id="4956" name="Google Shape;4956;p518"/>
          <p:cNvPicPr preferRelativeResize="0"/>
          <p:nvPr/>
        </p:nvPicPr>
        <p:blipFill>
          <a:blip r:embed="rId7">
            <a:alphaModFix/>
          </a:blip>
          <a:stretch>
            <a:fillRect/>
          </a:stretch>
        </p:blipFill>
        <p:spPr>
          <a:xfrm rot="-1420206">
            <a:off x="121330" y="760603"/>
            <a:ext cx="367201" cy="367201"/>
          </a:xfrm>
          <a:prstGeom prst="rect">
            <a:avLst/>
          </a:prstGeom>
          <a:noFill/>
          <a:ln>
            <a:noFill/>
          </a:ln>
        </p:spPr>
      </p:pic>
      <p:pic>
        <p:nvPicPr>
          <p:cNvPr id="4957" name="Google Shape;4957;p518"/>
          <p:cNvPicPr preferRelativeResize="0"/>
          <p:nvPr/>
        </p:nvPicPr>
        <p:blipFill>
          <a:blip r:embed="rId8">
            <a:alphaModFix/>
          </a:blip>
          <a:stretch>
            <a:fillRect/>
          </a:stretch>
        </p:blipFill>
        <p:spPr>
          <a:xfrm>
            <a:off x="120118" y="4666736"/>
            <a:ext cx="576000" cy="288000"/>
          </a:xfrm>
          <a:prstGeom prst="rect">
            <a:avLst/>
          </a:prstGeom>
          <a:noFill/>
          <a:ln>
            <a:noFill/>
          </a:ln>
        </p:spPr>
      </p:pic>
      <p:pic>
        <p:nvPicPr>
          <p:cNvPr id="4958" name="Google Shape;4958;p518"/>
          <p:cNvPicPr preferRelativeResize="0"/>
          <p:nvPr/>
        </p:nvPicPr>
        <p:blipFill>
          <a:blip r:embed="rId9">
            <a:alphaModFix/>
          </a:blip>
          <a:stretch>
            <a:fillRect/>
          </a:stretch>
        </p:blipFill>
        <p:spPr>
          <a:xfrm>
            <a:off x="823015" y="4653850"/>
            <a:ext cx="370800" cy="426585"/>
          </a:xfrm>
          <a:prstGeom prst="rect">
            <a:avLst/>
          </a:prstGeom>
          <a:noFill/>
          <a:ln>
            <a:noFill/>
          </a:ln>
        </p:spPr>
      </p:pic>
      <p:pic>
        <p:nvPicPr>
          <p:cNvPr id="4959" name="Google Shape;4959;p518"/>
          <p:cNvPicPr preferRelativeResize="0"/>
          <p:nvPr/>
        </p:nvPicPr>
        <p:blipFill rotWithShape="1">
          <a:blip r:embed="rId10">
            <a:alphaModFix/>
          </a:blip>
          <a:srcRect b="33554" l="13333" r="13843" t="36880"/>
          <a:stretch/>
        </p:blipFill>
        <p:spPr>
          <a:xfrm>
            <a:off x="1317775" y="4730663"/>
            <a:ext cx="682019" cy="276900"/>
          </a:xfrm>
          <a:prstGeom prst="rect">
            <a:avLst/>
          </a:prstGeom>
          <a:noFill/>
          <a:ln>
            <a:noFill/>
          </a:ln>
        </p:spPr>
      </p:pic>
      <p:pic>
        <p:nvPicPr>
          <p:cNvPr id="4960" name="Google Shape;4960;p518"/>
          <p:cNvPicPr preferRelativeResize="0"/>
          <p:nvPr/>
        </p:nvPicPr>
        <p:blipFill rotWithShape="1">
          <a:blip r:embed="rId11">
            <a:alphaModFix/>
          </a:blip>
          <a:srcRect b="0" l="0" r="0" t="0"/>
          <a:stretch/>
        </p:blipFill>
        <p:spPr>
          <a:xfrm>
            <a:off x="2083239" y="4748903"/>
            <a:ext cx="1081914" cy="225000"/>
          </a:xfrm>
          <a:prstGeom prst="rect">
            <a:avLst/>
          </a:prstGeom>
          <a:noFill/>
          <a:ln>
            <a:noFill/>
          </a:ln>
        </p:spPr>
      </p:pic>
      <p:pic>
        <p:nvPicPr>
          <p:cNvPr id="4961" name="Google Shape;4961;p518"/>
          <p:cNvPicPr preferRelativeResize="0"/>
          <p:nvPr/>
        </p:nvPicPr>
        <p:blipFill rotWithShape="1">
          <a:blip r:embed="rId12">
            <a:alphaModFix/>
          </a:blip>
          <a:srcRect b="0" l="0" r="0" t="0"/>
          <a:stretch/>
        </p:blipFill>
        <p:spPr>
          <a:xfrm>
            <a:off x="3252180" y="4766075"/>
            <a:ext cx="754721" cy="190675"/>
          </a:xfrm>
          <a:prstGeom prst="rect">
            <a:avLst/>
          </a:prstGeom>
          <a:noFill/>
          <a:ln>
            <a:noFill/>
          </a:ln>
        </p:spPr>
      </p:pic>
      <p:pic>
        <p:nvPicPr>
          <p:cNvPr id="4962" name="Google Shape;4962;p518"/>
          <p:cNvPicPr preferRelativeResize="0"/>
          <p:nvPr/>
        </p:nvPicPr>
        <p:blipFill rotWithShape="1">
          <a:blip r:embed="rId13">
            <a:alphaModFix/>
          </a:blip>
          <a:srcRect b="0" l="0" r="0" t="0"/>
          <a:stretch/>
        </p:blipFill>
        <p:spPr>
          <a:xfrm>
            <a:off x="4093917" y="4767495"/>
            <a:ext cx="1149949" cy="187825"/>
          </a:xfrm>
          <a:prstGeom prst="rect">
            <a:avLst/>
          </a:prstGeom>
          <a:noFill/>
          <a:ln>
            <a:noFill/>
          </a:ln>
        </p:spPr>
      </p:pic>
      <p:pic>
        <p:nvPicPr>
          <p:cNvPr id="4963" name="Google Shape;4963;p518"/>
          <p:cNvPicPr preferRelativeResize="0"/>
          <p:nvPr/>
        </p:nvPicPr>
        <p:blipFill>
          <a:blip r:embed="rId14">
            <a:alphaModFix/>
          </a:blip>
          <a:stretch>
            <a:fillRect/>
          </a:stretch>
        </p:blipFill>
        <p:spPr>
          <a:xfrm>
            <a:off x="5330900" y="4787202"/>
            <a:ext cx="1058400" cy="160153"/>
          </a:xfrm>
          <a:prstGeom prst="rect">
            <a:avLst/>
          </a:prstGeom>
          <a:noFill/>
          <a:ln>
            <a:noFill/>
          </a:ln>
        </p:spPr>
      </p:pic>
      <p:pic>
        <p:nvPicPr>
          <p:cNvPr id="4964" name="Google Shape;4964;p518"/>
          <p:cNvPicPr preferRelativeResize="0"/>
          <p:nvPr/>
        </p:nvPicPr>
        <p:blipFill rotWithShape="1">
          <a:blip r:embed="rId15">
            <a:alphaModFix/>
          </a:blip>
          <a:srcRect b="0" l="0" r="0" t="0"/>
          <a:stretch/>
        </p:blipFill>
        <p:spPr>
          <a:xfrm>
            <a:off x="6496364" y="4702221"/>
            <a:ext cx="280724" cy="300367"/>
          </a:xfrm>
          <a:prstGeom prst="rect">
            <a:avLst/>
          </a:prstGeom>
          <a:noFill/>
          <a:ln>
            <a:noFill/>
          </a:ln>
        </p:spPr>
      </p:pic>
      <p:pic>
        <p:nvPicPr>
          <p:cNvPr id="4965" name="Google Shape;4965;p518"/>
          <p:cNvPicPr preferRelativeResize="0"/>
          <p:nvPr/>
        </p:nvPicPr>
        <p:blipFill rotWithShape="1">
          <a:blip r:embed="rId16">
            <a:alphaModFix/>
          </a:blip>
          <a:srcRect b="0" l="0" r="0" t="0"/>
          <a:stretch/>
        </p:blipFill>
        <p:spPr>
          <a:xfrm>
            <a:off x="6939829" y="4686016"/>
            <a:ext cx="356100" cy="305059"/>
          </a:xfrm>
          <a:prstGeom prst="rect">
            <a:avLst/>
          </a:prstGeom>
          <a:noFill/>
          <a:ln>
            <a:noFill/>
          </a:ln>
        </p:spPr>
      </p:pic>
      <p:pic>
        <p:nvPicPr>
          <p:cNvPr id="4966" name="Google Shape;4966;p518"/>
          <p:cNvPicPr preferRelativeResize="0"/>
          <p:nvPr/>
        </p:nvPicPr>
        <p:blipFill rotWithShape="1">
          <a:blip r:embed="rId17">
            <a:alphaModFix/>
          </a:blip>
          <a:srcRect b="0" l="0" r="0" t="0"/>
          <a:stretch/>
        </p:blipFill>
        <p:spPr>
          <a:xfrm>
            <a:off x="7384428" y="4648674"/>
            <a:ext cx="1115022" cy="3694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70" name="Shape 4970"/>
        <p:cNvGrpSpPr/>
        <p:nvPr/>
      </p:nvGrpSpPr>
      <p:grpSpPr>
        <a:xfrm>
          <a:off x="0" y="0"/>
          <a:ext cx="0" cy="0"/>
          <a:chOff x="0" y="0"/>
          <a:chExt cx="0" cy="0"/>
        </a:xfrm>
      </p:grpSpPr>
      <p:sp>
        <p:nvSpPr>
          <p:cNvPr id="4971" name="Google Shape;4971;p519"/>
          <p:cNvSpPr txBox="1"/>
          <p:nvPr/>
        </p:nvSpPr>
        <p:spPr>
          <a:xfrm>
            <a:off x="1690925" y="1221450"/>
            <a:ext cx="7453200" cy="58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0000"/>
              </a:lnSpc>
              <a:spcBef>
                <a:spcPts val="1200"/>
              </a:spcBef>
              <a:spcAft>
                <a:spcPts val="800"/>
              </a:spcAft>
              <a:buNone/>
            </a:pPr>
            <a:r>
              <a:rPr lang="fr" sz="1100">
                <a:solidFill>
                  <a:schemeClr val="dk2"/>
                </a:solidFill>
                <a:latin typeface="Montserrat"/>
                <a:ea typeface="Montserrat"/>
                <a:cs typeface="Montserrat"/>
                <a:sym typeface="Montserrat"/>
              </a:rPr>
              <a:t>Une démarche de modèles ML et IA pour fournir rapidement et de manière répétée des informations et des avantages à partir des données couplé à des services consommables par les applications</a:t>
            </a:r>
            <a:endParaRPr sz="1100">
              <a:solidFill>
                <a:srgbClr val="595959"/>
              </a:solidFill>
              <a:latin typeface="Montserrat"/>
              <a:ea typeface="Montserrat"/>
              <a:cs typeface="Montserrat"/>
              <a:sym typeface="Montserrat"/>
            </a:endParaRPr>
          </a:p>
        </p:txBody>
      </p:sp>
      <p:pic>
        <p:nvPicPr>
          <p:cNvPr id="4972" name="Google Shape;4972;p519"/>
          <p:cNvPicPr preferRelativeResize="0"/>
          <p:nvPr/>
        </p:nvPicPr>
        <p:blipFill rotWithShape="1">
          <a:blip r:embed="rId3">
            <a:alphaModFix/>
          </a:blip>
          <a:srcRect b="49" l="0" r="0" t="49"/>
          <a:stretch/>
        </p:blipFill>
        <p:spPr>
          <a:xfrm>
            <a:off x="719352" y="159790"/>
            <a:ext cx="360001" cy="360001"/>
          </a:xfrm>
          <a:prstGeom prst="rect">
            <a:avLst/>
          </a:prstGeom>
          <a:noFill/>
          <a:ln>
            <a:noFill/>
          </a:ln>
        </p:spPr>
      </p:pic>
      <p:sp>
        <p:nvSpPr>
          <p:cNvPr id="4973" name="Google Shape;4973;p519"/>
          <p:cNvSpPr txBox="1"/>
          <p:nvPr>
            <p:ph idx="1" type="body"/>
          </p:nvPr>
        </p:nvSpPr>
        <p:spPr>
          <a:xfrm>
            <a:off x="1137881" y="-5459"/>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4974" name="Google Shape;4974;p519"/>
          <p:cNvSpPr txBox="1"/>
          <p:nvPr>
            <p:ph idx="2" type="body"/>
          </p:nvPr>
        </p:nvSpPr>
        <p:spPr>
          <a:xfrm>
            <a:off x="167492" y="-5453"/>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4975" name="Google Shape;4975;p519"/>
          <p:cNvSpPr txBox="1"/>
          <p:nvPr>
            <p:ph idx="3" type="body"/>
          </p:nvPr>
        </p:nvSpPr>
        <p:spPr>
          <a:xfrm>
            <a:off x="1690531" y="-1285"/>
            <a:ext cx="7453200" cy="723900"/>
          </a:xfrm>
          <a:prstGeom prst="rect">
            <a:avLst/>
          </a:prstGeom>
          <a:solidFill>
            <a:schemeClr val="dk2"/>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000">
                <a:solidFill>
                  <a:srgbClr val="FFFFFF"/>
                </a:solidFill>
                <a:latin typeface="Montserrat"/>
                <a:ea typeface="Montserrat"/>
                <a:cs typeface="Montserrat"/>
                <a:sym typeface="Montserrat"/>
              </a:rPr>
              <a:t> smart</a:t>
            </a:r>
            <a:endParaRPr b="1" sz="2000">
              <a:solidFill>
                <a:srgbClr val="FFFFFF"/>
              </a:solidFill>
              <a:latin typeface="Verdana"/>
              <a:ea typeface="Verdana"/>
              <a:cs typeface="Verdana"/>
              <a:sym typeface="Verdana"/>
            </a:endParaRPr>
          </a:p>
        </p:txBody>
      </p:sp>
      <p:sp>
        <p:nvSpPr>
          <p:cNvPr id="4976" name="Google Shape;4976;p519"/>
          <p:cNvSpPr txBox="1"/>
          <p:nvPr>
            <p:ph type="title"/>
          </p:nvPr>
        </p:nvSpPr>
        <p:spPr>
          <a:xfrm>
            <a:off x="3496175" y="131675"/>
            <a:ext cx="5568600" cy="48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100"/>
              <a:buFont typeface="Arial"/>
              <a:buNone/>
            </a:pPr>
            <a:r>
              <a:rPr lang="fr">
                <a:solidFill>
                  <a:srgbClr val="FFFFFF"/>
                </a:solidFill>
                <a:latin typeface="Montserrat"/>
                <a:ea typeface="Montserrat"/>
                <a:cs typeface="Montserrat"/>
                <a:sym typeface="Montserrat"/>
              </a:rPr>
              <a:t>“ Offrir la donnée intelligente aux applications </a:t>
            </a:r>
            <a:br>
              <a:rPr lang="fr">
                <a:solidFill>
                  <a:srgbClr val="FFFFFF"/>
                </a:solidFill>
                <a:latin typeface="Montserrat"/>
                <a:ea typeface="Montserrat"/>
                <a:cs typeface="Montserrat"/>
                <a:sym typeface="Montserrat"/>
              </a:rPr>
            </a:br>
            <a:r>
              <a:rPr lang="fr">
                <a:solidFill>
                  <a:srgbClr val="FFFFFF"/>
                </a:solidFill>
                <a:latin typeface="Montserrat"/>
                <a:ea typeface="Montserrat"/>
                <a:cs typeface="Montserrat"/>
                <a:sym typeface="Montserrat"/>
              </a:rPr>
              <a:t>par des services clefs en main ”</a:t>
            </a:r>
            <a:endParaRPr>
              <a:solidFill>
                <a:srgbClr val="FFFFFF"/>
              </a:solidFill>
              <a:latin typeface="Montserrat"/>
              <a:ea typeface="Montserrat"/>
              <a:cs typeface="Montserrat"/>
              <a:sym typeface="Montserrat"/>
            </a:endParaRPr>
          </a:p>
        </p:txBody>
      </p:sp>
      <p:sp>
        <p:nvSpPr>
          <p:cNvPr id="4977" name="Google Shape;4977;p519"/>
          <p:cNvSpPr txBox="1"/>
          <p:nvPr/>
        </p:nvSpPr>
        <p:spPr>
          <a:xfrm>
            <a:off x="1690525" y="749724"/>
            <a:ext cx="36126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fr" sz="1100">
                <a:solidFill>
                  <a:schemeClr val="dk2"/>
                </a:solidFill>
                <a:latin typeface="Montserrat"/>
                <a:ea typeface="Montserrat"/>
                <a:cs typeface="Montserrat"/>
                <a:sym typeface="Montserrat"/>
              </a:rPr>
              <a:t>Ouvrir les données </a:t>
            </a:r>
            <a:br>
              <a:rPr b="1" lang="fr" sz="1100">
                <a:solidFill>
                  <a:schemeClr val="dk2"/>
                </a:solidFill>
                <a:latin typeface="Montserrat"/>
                <a:ea typeface="Montserrat"/>
                <a:cs typeface="Montserrat"/>
                <a:sym typeface="Montserrat"/>
              </a:rPr>
            </a:br>
            <a:r>
              <a:rPr b="1" lang="fr" sz="1100">
                <a:solidFill>
                  <a:schemeClr val="dk2"/>
                </a:solidFill>
                <a:latin typeface="Montserrat"/>
                <a:ea typeface="Montserrat"/>
                <a:cs typeface="Montserrat"/>
                <a:sym typeface="Montserrat"/>
              </a:rPr>
              <a:t>intelligentes aux applications </a:t>
            </a:r>
            <a:endParaRPr b="1" sz="1100">
              <a:solidFill>
                <a:schemeClr val="dk2"/>
              </a:solidFill>
              <a:latin typeface="Montserrat"/>
              <a:ea typeface="Montserrat"/>
              <a:cs typeface="Montserrat"/>
              <a:sym typeface="Montserrat"/>
            </a:endParaRPr>
          </a:p>
        </p:txBody>
      </p:sp>
      <p:sp>
        <p:nvSpPr>
          <p:cNvPr id="4978" name="Google Shape;4978;p519"/>
          <p:cNvSpPr txBox="1"/>
          <p:nvPr/>
        </p:nvSpPr>
        <p:spPr>
          <a:xfrm>
            <a:off x="5408550" y="749724"/>
            <a:ext cx="3735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fr" sz="1100">
                <a:solidFill>
                  <a:schemeClr val="dk2"/>
                </a:solidFill>
                <a:latin typeface="Montserrat"/>
                <a:ea typeface="Montserrat"/>
                <a:cs typeface="Montserrat"/>
                <a:sym typeface="Montserrat"/>
              </a:rPr>
              <a:t>S’assurer de l’efficacité </a:t>
            </a:r>
            <a:br>
              <a:rPr b="1" lang="fr" sz="1100">
                <a:solidFill>
                  <a:schemeClr val="dk2"/>
                </a:solidFill>
                <a:latin typeface="Montserrat"/>
                <a:ea typeface="Montserrat"/>
                <a:cs typeface="Montserrat"/>
                <a:sym typeface="Montserrat"/>
              </a:rPr>
            </a:br>
            <a:r>
              <a:rPr b="1" lang="fr" sz="1100">
                <a:solidFill>
                  <a:schemeClr val="dk2"/>
                </a:solidFill>
                <a:latin typeface="Montserrat"/>
                <a:ea typeface="Montserrat"/>
                <a:cs typeface="Montserrat"/>
                <a:sym typeface="Montserrat"/>
              </a:rPr>
              <a:t>des modèles dans le temps</a:t>
            </a:r>
            <a:endParaRPr b="1" sz="1100">
              <a:solidFill>
                <a:schemeClr val="dk2"/>
              </a:solidFill>
              <a:latin typeface="Montserrat"/>
              <a:ea typeface="Montserrat"/>
              <a:cs typeface="Montserrat"/>
              <a:sym typeface="Montserrat"/>
            </a:endParaRPr>
          </a:p>
        </p:txBody>
      </p:sp>
      <p:cxnSp>
        <p:nvCxnSpPr>
          <p:cNvPr id="4979" name="Google Shape;4979;p519"/>
          <p:cNvCxnSpPr/>
          <p:nvPr/>
        </p:nvCxnSpPr>
        <p:spPr>
          <a:xfrm>
            <a:off x="5381638" y="728675"/>
            <a:ext cx="0" cy="438300"/>
          </a:xfrm>
          <a:prstGeom prst="straightConnector1">
            <a:avLst/>
          </a:prstGeom>
          <a:noFill/>
          <a:ln cap="rnd" cmpd="sng" w="9525">
            <a:solidFill>
              <a:schemeClr val="dk2"/>
            </a:solidFill>
            <a:prstDash val="dot"/>
            <a:round/>
            <a:headEnd len="sm" w="sm" type="none"/>
            <a:tailEnd len="sm" w="sm" type="none"/>
          </a:ln>
        </p:spPr>
      </p:cxnSp>
      <p:grpSp>
        <p:nvGrpSpPr>
          <p:cNvPr id="4980" name="Google Shape;4980;p519"/>
          <p:cNvGrpSpPr/>
          <p:nvPr/>
        </p:nvGrpSpPr>
        <p:grpSpPr>
          <a:xfrm>
            <a:off x="5224831" y="1045277"/>
            <a:ext cx="298822" cy="298822"/>
            <a:chOff x="5091002" y="1051529"/>
            <a:chExt cx="514500" cy="514500"/>
          </a:xfrm>
        </p:grpSpPr>
        <p:sp>
          <p:nvSpPr>
            <p:cNvPr id="4981" name="Google Shape;4981;p519"/>
            <p:cNvSpPr/>
            <p:nvPr/>
          </p:nvSpPr>
          <p:spPr>
            <a:xfrm>
              <a:off x="5091002" y="1051529"/>
              <a:ext cx="514500" cy="514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000" u="none" cap="none" strike="noStrike">
                <a:solidFill>
                  <a:srgbClr val="56555A"/>
                </a:solidFill>
                <a:latin typeface="Verdana"/>
                <a:ea typeface="Verdana"/>
                <a:cs typeface="Verdana"/>
                <a:sym typeface="Verdana"/>
              </a:endParaRPr>
            </a:p>
          </p:txBody>
        </p:sp>
        <p:sp>
          <p:nvSpPr>
            <p:cNvPr id="4982" name="Google Shape;4982;p519"/>
            <p:cNvSpPr txBox="1"/>
            <p:nvPr/>
          </p:nvSpPr>
          <p:spPr>
            <a:xfrm>
              <a:off x="5106599" y="1107322"/>
              <a:ext cx="336000" cy="40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000" u="none" cap="none" strike="noStrike">
                  <a:solidFill>
                    <a:schemeClr val="dk2"/>
                  </a:solidFill>
                  <a:latin typeface="Verdana"/>
                  <a:ea typeface="Verdana"/>
                  <a:cs typeface="Verdana"/>
                  <a:sym typeface="Verdana"/>
                </a:rPr>
                <a:t>+</a:t>
              </a:r>
              <a:endParaRPr b="1" i="0" sz="1000" u="none" cap="none" strike="noStrike">
                <a:solidFill>
                  <a:schemeClr val="dk2"/>
                </a:solidFill>
                <a:latin typeface="Verdana"/>
                <a:ea typeface="Verdana"/>
                <a:cs typeface="Verdana"/>
                <a:sym typeface="Verdana"/>
              </a:endParaRPr>
            </a:p>
          </p:txBody>
        </p:sp>
      </p:grpSp>
      <p:sp>
        <p:nvSpPr>
          <p:cNvPr id="4983" name="Google Shape;4983;p519"/>
          <p:cNvSpPr txBox="1"/>
          <p:nvPr/>
        </p:nvSpPr>
        <p:spPr>
          <a:xfrm>
            <a:off x="4256425" y="1845462"/>
            <a:ext cx="4527000" cy="117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lang="fr" sz="1200">
                <a:solidFill>
                  <a:srgbClr val="F8485E"/>
                </a:solidFill>
                <a:latin typeface="Montserrat"/>
                <a:ea typeface="Montserrat"/>
                <a:cs typeface="Montserrat"/>
                <a:sym typeface="Montserrat"/>
              </a:rPr>
              <a:t>Data as a Service</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fr" sz="1200">
                <a:solidFill>
                  <a:srgbClr val="666666"/>
                </a:solidFill>
                <a:latin typeface="Montserrat"/>
                <a:ea typeface="Montserrat"/>
                <a:cs typeface="Montserrat"/>
                <a:sym typeface="Montserrat"/>
              </a:rPr>
              <a:t>Mettre à disposition des services d’accès aux données intelligentes. S’appuyer sur une architecture de type microservices offrant une scalabilité horizontale et sécurisée via des solutions d’API management  </a:t>
            </a:r>
            <a:endParaRPr sz="1200">
              <a:latin typeface="Montserrat"/>
              <a:ea typeface="Montserrat"/>
              <a:cs typeface="Montserrat"/>
              <a:sym typeface="Montserrat"/>
            </a:endParaRPr>
          </a:p>
        </p:txBody>
      </p:sp>
      <p:sp>
        <p:nvSpPr>
          <p:cNvPr id="4984" name="Google Shape;4984;p519"/>
          <p:cNvSpPr/>
          <p:nvPr/>
        </p:nvSpPr>
        <p:spPr>
          <a:xfrm>
            <a:off x="-60325" y="1966375"/>
            <a:ext cx="3325500" cy="2293500"/>
          </a:xfrm>
          <a:prstGeom prst="rect">
            <a:avLst/>
          </a:prstGeom>
          <a:solidFill>
            <a:srgbClr val="E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Montserrat"/>
              <a:ea typeface="Montserrat"/>
              <a:cs typeface="Montserrat"/>
              <a:sym typeface="Montserrat"/>
            </a:endParaRPr>
          </a:p>
        </p:txBody>
      </p:sp>
      <p:sp>
        <p:nvSpPr>
          <p:cNvPr id="4985" name="Google Shape;4985;p519"/>
          <p:cNvSpPr txBox="1"/>
          <p:nvPr/>
        </p:nvSpPr>
        <p:spPr>
          <a:xfrm>
            <a:off x="4256425" y="3018473"/>
            <a:ext cx="4764600" cy="107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lang="fr" sz="1200">
                <a:solidFill>
                  <a:srgbClr val="F8485E"/>
                </a:solidFill>
                <a:latin typeface="Montserrat"/>
                <a:ea typeface="Montserrat"/>
                <a:cs typeface="Montserrat"/>
                <a:sym typeface="Montserrat"/>
              </a:rPr>
              <a:t>IA/ML</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fr" sz="1200">
                <a:solidFill>
                  <a:srgbClr val="666666"/>
                </a:solidFill>
                <a:latin typeface="Montserrat"/>
                <a:ea typeface="Montserrat"/>
                <a:cs typeface="Montserrat"/>
                <a:sym typeface="Montserrat"/>
              </a:rPr>
              <a:t>Fournir des APIs reposant sur les modèles ML développés</a:t>
            </a:r>
            <a:endParaRPr i="0" sz="1200" u="none" cap="none" strike="noStrike">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 sz="1200">
                <a:solidFill>
                  <a:srgbClr val="666666"/>
                </a:solidFill>
                <a:latin typeface="Montserrat"/>
                <a:ea typeface="Montserrat"/>
                <a:cs typeface="Montserrat"/>
                <a:sym typeface="Montserrat"/>
              </a:rPr>
              <a:t>Personnaliser les modèles, valider leur efficacité et les maintenir en production : model serving</a:t>
            </a:r>
            <a:endParaRPr sz="12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 sz="1200">
                <a:solidFill>
                  <a:srgbClr val="666666"/>
                </a:solidFill>
                <a:latin typeface="Montserrat"/>
                <a:ea typeface="Montserrat"/>
                <a:cs typeface="Montserrat"/>
                <a:sym typeface="Montserrat"/>
              </a:rPr>
              <a:t>Fournir des services clefs en main verticaux “APIsés” et tout en bénéficiant de ceux fournis par les acteurs  Cloud</a:t>
            </a:r>
            <a:endParaRPr sz="1200">
              <a:solidFill>
                <a:srgbClr val="666666"/>
              </a:solidFill>
              <a:latin typeface="Montserrat"/>
              <a:ea typeface="Montserrat"/>
              <a:cs typeface="Montserrat"/>
              <a:sym typeface="Montserrat"/>
            </a:endParaRPr>
          </a:p>
        </p:txBody>
      </p:sp>
      <p:sp>
        <p:nvSpPr>
          <p:cNvPr id="4986" name="Google Shape;4986;p519"/>
          <p:cNvSpPr txBox="1"/>
          <p:nvPr/>
        </p:nvSpPr>
        <p:spPr>
          <a:xfrm>
            <a:off x="76525" y="2221450"/>
            <a:ext cx="2993400" cy="5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Verdana"/>
              <a:buNone/>
            </a:pPr>
            <a:r>
              <a:rPr lang="fr" sz="1100">
                <a:solidFill>
                  <a:schemeClr val="dk2"/>
                </a:solidFill>
                <a:latin typeface="Montserrat"/>
                <a:ea typeface="Montserrat"/>
                <a:cs typeface="Montserrat"/>
                <a:sym typeface="Montserrat"/>
              </a:rPr>
              <a:t>… les déployer, les sécuriser et les faire évoluer : améliorer les modèles ML, exposer les services d’accès aux données intelligentes </a:t>
            </a:r>
            <a:endParaRPr sz="1100">
              <a:solidFill>
                <a:schemeClr val="dk2"/>
              </a:solidFill>
              <a:latin typeface="Montserrat"/>
              <a:ea typeface="Montserrat"/>
              <a:cs typeface="Montserrat"/>
              <a:sym typeface="Montserrat"/>
            </a:endParaRPr>
          </a:p>
        </p:txBody>
      </p:sp>
      <p:sp>
        <p:nvSpPr>
          <p:cNvPr id="4987" name="Google Shape;4987;p519"/>
          <p:cNvSpPr/>
          <p:nvPr/>
        </p:nvSpPr>
        <p:spPr>
          <a:xfrm>
            <a:off x="65150" y="2018376"/>
            <a:ext cx="30501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 sz="1200">
                <a:solidFill>
                  <a:schemeClr val="dk2"/>
                </a:solidFill>
                <a:latin typeface="Montserrat"/>
                <a:ea typeface="Montserrat"/>
                <a:cs typeface="Montserrat"/>
                <a:sym typeface="Montserrat"/>
              </a:rPr>
              <a:t>Gérer les modèles et les services   </a:t>
            </a:r>
            <a:endParaRPr b="1" i="1" sz="1200" u="none" cap="none" strike="noStrike">
              <a:solidFill>
                <a:schemeClr val="dk2"/>
              </a:solidFill>
              <a:latin typeface="Montserrat"/>
              <a:ea typeface="Montserrat"/>
              <a:cs typeface="Montserrat"/>
              <a:sym typeface="Montserrat"/>
            </a:endParaRPr>
          </a:p>
        </p:txBody>
      </p:sp>
      <p:sp>
        <p:nvSpPr>
          <p:cNvPr id="4988" name="Google Shape;4988;p519"/>
          <p:cNvSpPr/>
          <p:nvPr/>
        </p:nvSpPr>
        <p:spPr>
          <a:xfrm>
            <a:off x="77575" y="3270794"/>
            <a:ext cx="3050100" cy="81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fr" sz="1100">
                <a:solidFill>
                  <a:schemeClr val="dk2"/>
                </a:solidFill>
                <a:latin typeface="Montserrat"/>
                <a:ea typeface="Montserrat"/>
                <a:cs typeface="Montserrat"/>
                <a:sym typeface="Montserrat"/>
              </a:rPr>
              <a:t>… prendre en compte les différents champs d’application de l’IA</a:t>
            </a:r>
            <a:endParaRPr sz="11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 sz="1100">
                <a:solidFill>
                  <a:schemeClr val="dk2"/>
                </a:solidFill>
                <a:latin typeface="Montserrat"/>
                <a:ea typeface="Montserrat"/>
                <a:cs typeface="Montserrat"/>
                <a:sym typeface="Montserrat"/>
              </a:rPr>
              <a:t>Industrialiser les processus pour l’IA</a:t>
            </a:r>
            <a:endParaRPr sz="11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 sz="1100">
                <a:solidFill>
                  <a:schemeClr val="dk2"/>
                </a:solidFill>
                <a:latin typeface="Montserrat"/>
                <a:ea typeface="Montserrat"/>
                <a:cs typeface="Montserrat"/>
                <a:sym typeface="Montserrat"/>
              </a:rPr>
              <a:t>Proposer et développer des modèles et APIs pour la plupart des cas d’usage</a:t>
            </a:r>
            <a:endParaRPr sz="1100">
              <a:solidFill>
                <a:schemeClr val="dk2"/>
              </a:solidFill>
              <a:latin typeface="Montserrat"/>
              <a:ea typeface="Montserrat"/>
              <a:cs typeface="Montserrat"/>
              <a:sym typeface="Montserrat"/>
            </a:endParaRPr>
          </a:p>
        </p:txBody>
      </p:sp>
      <p:sp>
        <p:nvSpPr>
          <p:cNvPr id="4989" name="Google Shape;4989;p519"/>
          <p:cNvSpPr/>
          <p:nvPr/>
        </p:nvSpPr>
        <p:spPr>
          <a:xfrm>
            <a:off x="76525" y="3024319"/>
            <a:ext cx="2947200" cy="318600"/>
          </a:xfrm>
          <a:prstGeom prst="rect">
            <a:avLst/>
          </a:prstGeom>
          <a:noFill/>
          <a:ln>
            <a:noFill/>
          </a:ln>
        </p:spPr>
        <p:txBody>
          <a:bodyPr anchorCtr="0" anchor="t" bIns="45700" lIns="91425" spcFirstLastPara="1" rIns="18000" wrap="square" tIns="45700">
            <a:noAutofit/>
          </a:bodyPr>
          <a:lstStyle/>
          <a:p>
            <a:pPr indent="0" lvl="0" marL="0" marR="0" rtl="0" algn="l">
              <a:lnSpc>
                <a:spcPct val="100000"/>
              </a:lnSpc>
              <a:spcBef>
                <a:spcPts val="0"/>
              </a:spcBef>
              <a:spcAft>
                <a:spcPts val="0"/>
              </a:spcAft>
              <a:buNone/>
            </a:pPr>
            <a:r>
              <a:rPr b="1" lang="fr" sz="1200">
                <a:solidFill>
                  <a:schemeClr val="dk2"/>
                </a:solidFill>
                <a:latin typeface="Montserrat"/>
                <a:ea typeface="Montserrat"/>
                <a:cs typeface="Montserrat"/>
                <a:sym typeface="Montserrat"/>
              </a:rPr>
              <a:t>IA </a:t>
            </a:r>
            <a:r>
              <a:rPr b="1" baseline="30000" lang="fr" sz="1200">
                <a:solidFill>
                  <a:schemeClr val="dk2"/>
                </a:solidFill>
                <a:latin typeface="Montserrat"/>
                <a:ea typeface="Montserrat"/>
                <a:cs typeface="Montserrat"/>
                <a:sym typeface="Montserrat"/>
              </a:rPr>
              <a:t>IA</a:t>
            </a:r>
            <a:endParaRPr b="1" baseline="30000" sz="1200">
              <a:solidFill>
                <a:schemeClr val="dk2"/>
              </a:solidFill>
              <a:latin typeface="Montserrat"/>
              <a:ea typeface="Montserrat"/>
              <a:cs typeface="Montserrat"/>
              <a:sym typeface="Montserrat"/>
            </a:endParaRPr>
          </a:p>
        </p:txBody>
      </p:sp>
      <p:sp>
        <p:nvSpPr>
          <p:cNvPr id="4990" name="Google Shape;4990;p51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991" name="Google Shape;4991;p519"/>
          <p:cNvSpPr/>
          <p:nvPr/>
        </p:nvSpPr>
        <p:spPr>
          <a:xfrm>
            <a:off x="4321851" y="4221597"/>
            <a:ext cx="4320000" cy="3054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lang="fr" sz="900">
                <a:solidFill>
                  <a:srgbClr val="FFFFFF"/>
                </a:solidFill>
                <a:latin typeface="Verdana"/>
                <a:ea typeface="Verdana"/>
                <a:cs typeface="Verdana"/>
                <a:sym typeface="Verdana"/>
              </a:rPr>
              <a:t>µSERVICES</a:t>
            </a:r>
            <a:r>
              <a:rPr b="1" i="0" lang="fr" sz="900" u="none" cap="none" strike="noStrike">
                <a:solidFill>
                  <a:srgbClr val="FFFFFF"/>
                </a:solidFill>
                <a:latin typeface="Verdana"/>
                <a:ea typeface="Verdana"/>
                <a:cs typeface="Verdana"/>
                <a:sym typeface="Verdana"/>
              </a:rPr>
              <a:t> / SCALABILIT</a:t>
            </a:r>
            <a:r>
              <a:rPr b="1" lang="fr" sz="900">
                <a:solidFill>
                  <a:schemeClr val="lt1"/>
                </a:solidFill>
                <a:latin typeface="Verdana"/>
                <a:ea typeface="Verdana"/>
                <a:cs typeface="Verdana"/>
                <a:sym typeface="Verdana"/>
              </a:rPr>
              <a:t>É</a:t>
            </a:r>
            <a:r>
              <a:rPr b="1" i="0" lang="fr" sz="900" u="none" cap="none" strike="noStrike">
                <a:solidFill>
                  <a:srgbClr val="FFFFFF"/>
                </a:solidFill>
                <a:latin typeface="Verdana"/>
                <a:ea typeface="Verdana"/>
                <a:cs typeface="Verdana"/>
                <a:sym typeface="Verdana"/>
              </a:rPr>
              <a:t> / </a:t>
            </a:r>
            <a:r>
              <a:rPr b="1" lang="fr" sz="900">
                <a:solidFill>
                  <a:srgbClr val="FFFFFF"/>
                </a:solidFill>
                <a:latin typeface="Verdana"/>
                <a:ea typeface="Verdana"/>
                <a:cs typeface="Verdana"/>
                <a:sym typeface="Verdana"/>
              </a:rPr>
              <a:t>API MANAGEMENT</a:t>
            </a:r>
            <a:r>
              <a:rPr b="1" i="0" lang="fr" sz="900" u="none" cap="none" strike="noStrike">
                <a:solidFill>
                  <a:srgbClr val="FFFFFF"/>
                </a:solidFill>
                <a:latin typeface="Verdana"/>
                <a:ea typeface="Verdana"/>
                <a:cs typeface="Verdana"/>
                <a:sym typeface="Verdana"/>
              </a:rPr>
              <a:t> / </a:t>
            </a:r>
            <a:r>
              <a:rPr b="1" lang="fr" sz="900">
                <a:solidFill>
                  <a:srgbClr val="FFFFFF"/>
                </a:solidFill>
                <a:latin typeface="Verdana"/>
                <a:ea typeface="Verdana"/>
                <a:cs typeface="Verdana"/>
                <a:sym typeface="Verdana"/>
              </a:rPr>
              <a:t>MODELES ML</a:t>
            </a:r>
            <a:endParaRPr b="0" i="0" sz="900" u="none" cap="none" strike="noStrike">
              <a:solidFill>
                <a:srgbClr val="000000"/>
              </a:solidFill>
              <a:latin typeface="Arial"/>
              <a:ea typeface="Arial"/>
              <a:cs typeface="Arial"/>
              <a:sym typeface="Arial"/>
            </a:endParaRPr>
          </a:p>
        </p:txBody>
      </p:sp>
      <p:sp>
        <p:nvSpPr>
          <p:cNvPr id="4992" name="Google Shape;4992;p519"/>
          <p:cNvSpPr/>
          <p:nvPr/>
        </p:nvSpPr>
        <p:spPr>
          <a:xfrm>
            <a:off x="3714750" y="3189693"/>
            <a:ext cx="162000" cy="162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3" name="Google Shape;4993;p519"/>
          <p:cNvGrpSpPr/>
          <p:nvPr/>
        </p:nvGrpSpPr>
        <p:grpSpPr>
          <a:xfrm>
            <a:off x="3528814" y="3039749"/>
            <a:ext cx="543550" cy="543550"/>
            <a:chOff x="5694455" y="2703104"/>
            <a:chExt cx="1728300" cy="1728300"/>
          </a:xfrm>
        </p:grpSpPr>
        <p:sp>
          <p:nvSpPr>
            <p:cNvPr id="4994" name="Google Shape;4994;p519"/>
            <p:cNvSpPr/>
            <p:nvPr/>
          </p:nvSpPr>
          <p:spPr>
            <a:xfrm rot="7931067">
              <a:off x="6263553" y="2863720"/>
              <a:ext cx="38867" cy="292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995" name="Google Shape;4995;p519"/>
            <p:cNvSpPr/>
            <p:nvPr/>
          </p:nvSpPr>
          <p:spPr>
            <a:xfrm rot="7932188">
              <a:off x="6727919" y="3150726"/>
              <a:ext cx="213022" cy="213022"/>
            </a:xfrm>
            <a:prstGeom prst="donut">
              <a:avLst>
                <a:gd fmla="val 14296"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996" name="Google Shape;4996;p519"/>
            <p:cNvSpPr/>
            <p:nvPr/>
          </p:nvSpPr>
          <p:spPr>
            <a:xfrm rot="5400000">
              <a:off x="6504220" y="2956479"/>
              <a:ext cx="38700" cy="292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997" name="Google Shape;4997;p519"/>
            <p:cNvSpPr/>
            <p:nvPr/>
          </p:nvSpPr>
          <p:spPr>
            <a:xfrm rot="7931067">
              <a:off x="6688228" y="3073779"/>
              <a:ext cx="38867" cy="1365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998" name="Google Shape;4998;p519"/>
            <p:cNvSpPr/>
            <p:nvPr/>
          </p:nvSpPr>
          <p:spPr>
            <a:xfrm rot="7931067">
              <a:off x="6177692" y="2940653"/>
              <a:ext cx="38867" cy="22002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999" name="Google Shape;4999;p519"/>
            <p:cNvSpPr/>
            <p:nvPr/>
          </p:nvSpPr>
          <p:spPr>
            <a:xfrm rot="10773351">
              <a:off x="6261683" y="3111681"/>
              <a:ext cx="38701" cy="7872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5000" name="Google Shape;5000;p519"/>
            <p:cNvSpPr/>
            <p:nvPr/>
          </p:nvSpPr>
          <p:spPr>
            <a:xfrm rot="7931067">
              <a:off x="6311560" y="3864040"/>
              <a:ext cx="38867" cy="1365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5001" name="Google Shape;5001;p519"/>
            <p:cNvSpPr/>
            <p:nvPr/>
          </p:nvSpPr>
          <p:spPr>
            <a:xfrm rot="7932188">
              <a:off x="6340801" y="3930283"/>
              <a:ext cx="213022" cy="213022"/>
            </a:xfrm>
            <a:prstGeom prst="donut">
              <a:avLst>
                <a:gd fmla="val 14296"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5002" name="Google Shape;5002;p519"/>
            <p:cNvSpPr/>
            <p:nvPr/>
          </p:nvSpPr>
          <p:spPr>
            <a:xfrm rot="7931067">
              <a:off x="6265589" y="2958691"/>
              <a:ext cx="38867" cy="6902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5003" name="Google Shape;5003;p519"/>
            <p:cNvSpPr/>
            <p:nvPr/>
          </p:nvSpPr>
          <p:spPr>
            <a:xfrm rot="6094198">
              <a:off x="6653603" y="3414137"/>
              <a:ext cx="38890" cy="2927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5004" name="Google Shape;5004;p519"/>
            <p:cNvSpPr/>
            <p:nvPr/>
          </p:nvSpPr>
          <p:spPr>
            <a:xfrm rot="7931067">
              <a:off x="6836538" y="3560349"/>
              <a:ext cx="38867" cy="1365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5005" name="Google Shape;5005;p519"/>
            <p:cNvSpPr/>
            <p:nvPr/>
          </p:nvSpPr>
          <p:spPr>
            <a:xfrm rot="7932188">
              <a:off x="6874906" y="3635933"/>
              <a:ext cx="213022" cy="213022"/>
            </a:xfrm>
            <a:prstGeom prst="donut">
              <a:avLst>
                <a:gd fmla="val 14296"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5006" name="Google Shape;5006;p519"/>
            <p:cNvSpPr/>
            <p:nvPr/>
          </p:nvSpPr>
          <p:spPr>
            <a:xfrm rot="7931067">
              <a:off x="6261478" y="3018947"/>
              <a:ext cx="38867" cy="9187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5007" name="Google Shape;5007;p519"/>
            <p:cNvSpPr/>
            <p:nvPr/>
          </p:nvSpPr>
          <p:spPr>
            <a:xfrm rot="7932188">
              <a:off x="6572073" y="3732361"/>
              <a:ext cx="213022" cy="213022"/>
            </a:xfrm>
            <a:prstGeom prst="donut">
              <a:avLst>
                <a:gd fmla="val 14296"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5008" name="Google Shape;5008;p519"/>
            <p:cNvSpPr/>
            <p:nvPr/>
          </p:nvSpPr>
          <p:spPr>
            <a:xfrm rot="7931067">
              <a:off x="5926840" y="3234869"/>
              <a:ext cx="38867" cy="292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5009" name="Google Shape;5009;p519"/>
            <p:cNvSpPr/>
            <p:nvPr/>
          </p:nvSpPr>
          <p:spPr>
            <a:xfrm rot="7932188">
              <a:off x="6018017" y="3436520"/>
              <a:ext cx="213022" cy="213022"/>
            </a:xfrm>
            <a:prstGeom prst="donut">
              <a:avLst>
                <a:gd fmla="val 14296"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5010" name="Google Shape;5010;p519"/>
            <p:cNvSpPr/>
            <p:nvPr/>
          </p:nvSpPr>
          <p:spPr>
            <a:xfrm>
              <a:off x="5694455" y="2703104"/>
              <a:ext cx="1728300" cy="1728300"/>
            </a:xfrm>
            <a:prstGeom prst="donut">
              <a:avLst>
                <a:gd fmla="val 3531"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grpSp>
      <p:grpSp>
        <p:nvGrpSpPr>
          <p:cNvPr id="5011" name="Google Shape;5011;p519"/>
          <p:cNvGrpSpPr/>
          <p:nvPr/>
        </p:nvGrpSpPr>
        <p:grpSpPr>
          <a:xfrm>
            <a:off x="3496176" y="2000512"/>
            <a:ext cx="588406" cy="589307"/>
            <a:chOff x="5303122" y="2819662"/>
            <a:chExt cx="588406" cy="589307"/>
          </a:xfrm>
        </p:grpSpPr>
        <p:pic>
          <p:nvPicPr>
            <p:cNvPr id="5012" name="Google Shape;5012;p519"/>
            <p:cNvPicPr preferRelativeResize="0"/>
            <p:nvPr/>
          </p:nvPicPr>
          <p:blipFill>
            <a:blip r:embed="rId4">
              <a:alphaModFix/>
            </a:blip>
            <a:stretch>
              <a:fillRect/>
            </a:stretch>
          </p:blipFill>
          <p:spPr>
            <a:xfrm>
              <a:off x="5303122" y="2819662"/>
              <a:ext cx="588406" cy="589307"/>
            </a:xfrm>
            <a:prstGeom prst="rect">
              <a:avLst/>
            </a:prstGeom>
            <a:noFill/>
            <a:ln>
              <a:noFill/>
            </a:ln>
          </p:spPr>
        </p:pic>
        <p:sp>
          <p:nvSpPr>
            <p:cNvPr id="5013" name="Google Shape;5013;p519"/>
            <p:cNvSpPr/>
            <p:nvPr/>
          </p:nvSpPr>
          <p:spPr>
            <a:xfrm>
              <a:off x="5470150" y="2902738"/>
              <a:ext cx="263100" cy="22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19"/>
            <p:cNvSpPr txBox="1"/>
            <p:nvPr/>
          </p:nvSpPr>
          <p:spPr>
            <a:xfrm>
              <a:off x="5433563" y="2896480"/>
              <a:ext cx="356100" cy="2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400">
                  <a:solidFill>
                    <a:schemeClr val="accent1"/>
                  </a:solidFill>
                  <a:latin typeface="Montserrat"/>
                  <a:ea typeface="Montserrat"/>
                  <a:cs typeface="Montserrat"/>
                  <a:sym typeface="Montserrat"/>
                </a:rPr>
                <a:t>101011</a:t>
              </a:r>
              <a:endParaRPr b="1" sz="4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fr" sz="400">
                  <a:solidFill>
                    <a:schemeClr val="accent1"/>
                  </a:solidFill>
                  <a:latin typeface="Montserrat"/>
                  <a:ea typeface="Montserrat"/>
                  <a:cs typeface="Montserrat"/>
                  <a:sym typeface="Montserrat"/>
                </a:rPr>
                <a:t>00011</a:t>
              </a:r>
              <a:endParaRPr b="1" sz="4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fr" sz="400">
                  <a:solidFill>
                    <a:schemeClr val="accent1"/>
                  </a:solidFill>
                  <a:latin typeface="Montserrat"/>
                  <a:ea typeface="Montserrat"/>
                  <a:cs typeface="Montserrat"/>
                  <a:sym typeface="Montserrat"/>
                </a:rPr>
                <a:t>110110</a:t>
              </a:r>
              <a:endParaRPr b="1" sz="400">
                <a:solidFill>
                  <a:schemeClr val="accent1"/>
                </a:solidFill>
                <a:latin typeface="Montserrat"/>
                <a:ea typeface="Montserrat"/>
                <a:cs typeface="Montserrat"/>
                <a:sym typeface="Montserrat"/>
              </a:endParaRPr>
            </a:p>
          </p:txBody>
        </p:sp>
      </p:grpSp>
      <p:pic>
        <p:nvPicPr>
          <p:cNvPr id="5015" name="Google Shape;5015;p519"/>
          <p:cNvPicPr preferRelativeResize="0"/>
          <p:nvPr/>
        </p:nvPicPr>
        <p:blipFill rotWithShape="1">
          <a:blip r:embed="rId5">
            <a:alphaModFix/>
          </a:blip>
          <a:srcRect b="0" l="0" r="0" t="0"/>
          <a:stretch/>
        </p:blipFill>
        <p:spPr>
          <a:xfrm>
            <a:off x="145146" y="4688347"/>
            <a:ext cx="741600" cy="212867"/>
          </a:xfrm>
          <a:prstGeom prst="rect">
            <a:avLst/>
          </a:prstGeom>
          <a:noFill/>
          <a:ln>
            <a:noFill/>
          </a:ln>
        </p:spPr>
      </p:pic>
      <p:pic>
        <p:nvPicPr>
          <p:cNvPr id="5016" name="Google Shape;5016;p519"/>
          <p:cNvPicPr preferRelativeResize="0"/>
          <p:nvPr/>
        </p:nvPicPr>
        <p:blipFill rotWithShape="1">
          <a:blip r:embed="rId6">
            <a:alphaModFix/>
          </a:blip>
          <a:srcRect b="0" l="0" r="0" t="0"/>
          <a:stretch/>
        </p:blipFill>
        <p:spPr>
          <a:xfrm>
            <a:off x="1300545" y="4688578"/>
            <a:ext cx="579600" cy="318611"/>
          </a:xfrm>
          <a:prstGeom prst="rect">
            <a:avLst/>
          </a:prstGeom>
          <a:noFill/>
          <a:ln>
            <a:noFill/>
          </a:ln>
        </p:spPr>
      </p:pic>
      <p:pic>
        <p:nvPicPr>
          <p:cNvPr id="5017" name="Google Shape;5017;p519"/>
          <p:cNvPicPr preferRelativeResize="0"/>
          <p:nvPr/>
        </p:nvPicPr>
        <p:blipFill rotWithShape="1">
          <a:blip r:embed="rId7">
            <a:alphaModFix/>
          </a:blip>
          <a:srcRect b="27364" l="5067" r="81074" t="27687"/>
          <a:stretch/>
        </p:blipFill>
        <p:spPr>
          <a:xfrm>
            <a:off x="936401" y="4655077"/>
            <a:ext cx="360000" cy="304000"/>
          </a:xfrm>
          <a:prstGeom prst="rect">
            <a:avLst/>
          </a:prstGeom>
          <a:noFill/>
          <a:ln>
            <a:noFill/>
          </a:ln>
        </p:spPr>
      </p:pic>
      <p:pic>
        <p:nvPicPr>
          <p:cNvPr id="5018" name="Google Shape;5018;p519"/>
          <p:cNvPicPr preferRelativeResize="0"/>
          <p:nvPr/>
        </p:nvPicPr>
        <p:blipFill>
          <a:blip r:embed="rId8">
            <a:alphaModFix/>
          </a:blip>
          <a:stretch>
            <a:fillRect/>
          </a:stretch>
        </p:blipFill>
        <p:spPr>
          <a:xfrm>
            <a:off x="2548433" y="4674518"/>
            <a:ext cx="295200" cy="282364"/>
          </a:xfrm>
          <a:prstGeom prst="rect">
            <a:avLst/>
          </a:prstGeom>
          <a:noFill/>
          <a:ln>
            <a:noFill/>
          </a:ln>
        </p:spPr>
      </p:pic>
      <p:pic>
        <p:nvPicPr>
          <p:cNvPr id="5019" name="Google Shape;5019;p519"/>
          <p:cNvPicPr preferRelativeResize="0"/>
          <p:nvPr/>
        </p:nvPicPr>
        <p:blipFill rotWithShape="1">
          <a:blip r:embed="rId9">
            <a:alphaModFix/>
          </a:blip>
          <a:srcRect b="11894" l="0" r="0" t="0"/>
          <a:stretch/>
        </p:blipFill>
        <p:spPr>
          <a:xfrm>
            <a:off x="2937675" y="4665668"/>
            <a:ext cx="295200" cy="317660"/>
          </a:xfrm>
          <a:prstGeom prst="rect">
            <a:avLst/>
          </a:prstGeom>
          <a:noFill/>
          <a:ln>
            <a:noFill/>
          </a:ln>
        </p:spPr>
      </p:pic>
      <p:pic>
        <p:nvPicPr>
          <p:cNvPr id="5020" name="Google Shape;5020;p519"/>
          <p:cNvPicPr preferRelativeResize="0"/>
          <p:nvPr/>
        </p:nvPicPr>
        <p:blipFill rotWithShape="1">
          <a:blip r:embed="rId10">
            <a:alphaModFix/>
          </a:blip>
          <a:srcRect b="0" l="0" r="78645" t="0"/>
          <a:stretch/>
        </p:blipFill>
        <p:spPr>
          <a:xfrm>
            <a:off x="3324638" y="4646143"/>
            <a:ext cx="259200" cy="297132"/>
          </a:xfrm>
          <a:prstGeom prst="rect">
            <a:avLst/>
          </a:prstGeom>
          <a:noFill/>
          <a:ln>
            <a:noFill/>
          </a:ln>
        </p:spPr>
      </p:pic>
      <p:pic>
        <p:nvPicPr>
          <p:cNvPr id="5021" name="Google Shape;5021;p519"/>
          <p:cNvPicPr preferRelativeResize="0"/>
          <p:nvPr/>
        </p:nvPicPr>
        <p:blipFill rotWithShape="1">
          <a:blip r:embed="rId11">
            <a:alphaModFix/>
          </a:blip>
          <a:srcRect b="0" l="0" r="57707" t="0"/>
          <a:stretch/>
        </p:blipFill>
        <p:spPr>
          <a:xfrm>
            <a:off x="1895869" y="4640243"/>
            <a:ext cx="554400" cy="311005"/>
          </a:xfrm>
          <a:prstGeom prst="rect">
            <a:avLst/>
          </a:prstGeom>
          <a:noFill/>
          <a:ln>
            <a:noFill/>
          </a:ln>
        </p:spPr>
      </p:pic>
      <p:pic>
        <p:nvPicPr>
          <p:cNvPr id="5022" name="Google Shape;5022;p519"/>
          <p:cNvPicPr preferRelativeResize="0"/>
          <p:nvPr/>
        </p:nvPicPr>
        <p:blipFill>
          <a:blip r:embed="rId12">
            <a:alphaModFix/>
          </a:blip>
          <a:stretch>
            <a:fillRect/>
          </a:stretch>
        </p:blipFill>
        <p:spPr>
          <a:xfrm>
            <a:off x="4675308" y="4489822"/>
            <a:ext cx="759600" cy="631110"/>
          </a:xfrm>
          <a:prstGeom prst="rect">
            <a:avLst/>
          </a:prstGeom>
          <a:noFill/>
          <a:ln>
            <a:noFill/>
          </a:ln>
        </p:spPr>
      </p:pic>
      <p:pic>
        <p:nvPicPr>
          <p:cNvPr id="5023" name="Google Shape;5023;p519"/>
          <p:cNvPicPr preferRelativeResize="0"/>
          <p:nvPr/>
        </p:nvPicPr>
        <p:blipFill>
          <a:blip r:embed="rId13">
            <a:alphaModFix/>
          </a:blip>
          <a:stretch>
            <a:fillRect/>
          </a:stretch>
        </p:blipFill>
        <p:spPr>
          <a:xfrm>
            <a:off x="3662684" y="4590000"/>
            <a:ext cx="421200" cy="421200"/>
          </a:xfrm>
          <a:prstGeom prst="rect">
            <a:avLst/>
          </a:prstGeom>
          <a:noFill/>
          <a:ln>
            <a:noFill/>
          </a:ln>
        </p:spPr>
      </p:pic>
      <p:pic>
        <p:nvPicPr>
          <p:cNvPr id="5024" name="Google Shape;5024;p519"/>
          <p:cNvPicPr preferRelativeResize="0"/>
          <p:nvPr/>
        </p:nvPicPr>
        <p:blipFill>
          <a:blip r:embed="rId14">
            <a:alphaModFix/>
          </a:blip>
          <a:stretch>
            <a:fillRect/>
          </a:stretch>
        </p:blipFill>
        <p:spPr>
          <a:xfrm>
            <a:off x="4094265" y="4727746"/>
            <a:ext cx="540000" cy="185143"/>
          </a:xfrm>
          <a:prstGeom prst="rect">
            <a:avLst/>
          </a:prstGeom>
          <a:noFill/>
          <a:ln>
            <a:noFill/>
          </a:ln>
        </p:spPr>
      </p:pic>
      <p:pic>
        <p:nvPicPr>
          <p:cNvPr id="5025" name="Google Shape;5025;p519"/>
          <p:cNvPicPr preferRelativeResize="0"/>
          <p:nvPr/>
        </p:nvPicPr>
        <p:blipFill>
          <a:blip r:embed="rId15">
            <a:alphaModFix/>
          </a:blip>
          <a:stretch>
            <a:fillRect/>
          </a:stretch>
        </p:blipFill>
        <p:spPr>
          <a:xfrm>
            <a:off x="5471215" y="4604918"/>
            <a:ext cx="370800" cy="426585"/>
          </a:xfrm>
          <a:prstGeom prst="rect">
            <a:avLst/>
          </a:prstGeom>
          <a:noFill/>
          <a:ln>
            <a:noFill/>
          </a:ln>
        </p:spPr>
      </p:pic>
      <p:sp>
        <p:nvSpPr>
          <p:cNvPr id="5026" name="Google Shape;5026;p519"/>
          <p:cNvSpPr txBox="1"/>
          <p:nvPr>
            <p:ph idx="4" type="body"/>
          </p:nvPr>
        </p:nvSpPr>
        <p:spPr>
          <a:xfrm>
            <a:off x="173775" y="1231175"/>
            <a:ext cx="15171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fr" sz="1000">
                <a:solidFill>
                  <a:schemeClr val="accent1"/>
                </a:solidFill>
                <a:latin typeface="Montserrat"/>
                <a:ea typeface="Montserrat"/>
                <a:cs typeface="Montserrat"/>
                <a:sym typeface="Montserrat"/>
              </a:rPr>
              <a:t>45+ </a:t>
            </a:r>
            <a:r>
              <a:rPr b="1" lang="fr" sz="1000">
                <a:solidFill>
                  <a:schemeClr val="dk2"/>
                </a:solidFill>
                <a:latin typeface="Montserrat"/>
                <a:ea typeface="Montserrat"/>
                <a:cs typeface="Montserrat"/>
                <a:sym typeface="Montserrat"/>
              </a:rPr>
              <a:t>engineers</a:t>
            </a:r>
            <a:br>
              <a:rPr b="1" lang="fr" sz="1000">
                <a:solidFill>
                  <a:schemeClr val="dk2"/>
                </a:solidFill>
                <a:latin typeface="Montserrat"/>
                <a:ea typeface="Montserrat"/>
                <a:cs typeface="Montserrat"/>
                <a:sym typeface="Montserrat"/>
              </a:rPr>
            </a:br>
            <a:r>
              <a:rPr b="1" lang="fr" sz="1000">
                <a:solidFill>
                  <a:schemeClr val="accent1"/>
                </a:solidFill>
                <a:latin typeface="Montserrat"/>
                <a:ea typeface="Montserrat"/>
                <a:cs typeface="Montserrat"/>
                <a:sym typeface="Montserrat"/>
              </a:rPr>
              <a:t>20+</a:t>
            </a:r>
            <a:r>
              <a:rPr b="1" lang="fr" sz="1000">
                <a:solidFill>
                  <a:schemeClr val="dk2"/>
                </a:solidFill>
                <a:latin typeface="Montserrat"/>
                <a:ea typeface="Montserrat"/>
                <a:cs typeface="Montserrat"/>
                <a:sym typeface="Montserrat"/>
              </a:rPr>
              <a:t> architects</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None/>
            </a:pPr>
            <a:r>
              <a:rPr b="1" lang="fr" sz="1000">
                <a:solidFill>
                  <a:schemeClr val="accent1"/>
                </a:solidFill>
                <a:latin typeface="Montserrat"/>
                <a:ea typeface="Montserrat"/>
                <a:cs typeface="Montserrat"/>
                <a:sym typeface="Montserrat"/>
              </a:rPr>
              <a:t>70+</a:t>
            </a:r>
            <a:r>
              <a:rPr b="1" lang="fr" sz="1000">
                <a:solidFill>
                  <a:schemeClr val="dk2"/>
                </a:solidFill>
                <a:latin typeface="Montserrat"/>
                <a:ea typeface="Montserrat"/>
                <a:cs typeface="Montserrat"/>
                <a:sym typeface="Montserrat"/>
              </a:rPr>
              <a:t> scientists</a:t>
            </a:r>
            <a:endParaRPr b="1" sz="1000">
              <a:solidFill>
                <a:schemeClr val="dk2"/>
              </a:solidFill>
              <a:latin typeface="Montserrat"/>
              <a:ea typeface="Montserrat"/>
              <a:cs typeface="Montserrat"/>
              <a:sym typeface="Montserrat"/>
            </a:endParaRPr>
          </a:p>
        </p:txBody>
      </p:sp>
      <p:sp>
        <p:nvSpPr>
          <p:cNvPr id="5027" name="Google Shape;5027;p519"/>
          <p:cNvSpPr txBox="1"/>
          <p:nvPr>
            <p:ph idx="5" type="body"/>
          </p:nvPr>
        </p:nvSpPr>
        <p:spPr>
          <a:xfrm>
            <a:off x="456361" y="737646"/>
            <a:ext cx="1078200" cy="3060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fr">
                <a:solidFill>
                  <a:schemeClr val="accent1"/>
                </a:solidFill>
                <a:latin typeface="Montserrat"/>
                <a:ea typeface="Montserrat"/>
                <a:cs typeface="Montserrat"/>
                <a:sym typeface="Montserrat"/>
              </a:rPr>
              <a:t>CoE </a:t>
            </a:r>
            <a:r>
              <a:rPr b="1" lang="fr">
                <a:solidFill>
                  <a:schemeClr val="dk2"/>
                </a:solidFill>
                <a:latin typeface="Montserrat"/>
                <a:ea typeface="Montserrat"/>
                <a:cs typeface="Montserrat"/>
                <a:sym typeface="Montserrat"/>
              </a:rPr>
              <a:t>ready</a:t>
            </a:r>
            <a:endParaRPr b="1">
              <a:solidFill>
                <a:schemeClr val="dk2"/>
              </a:solidFill>
              <a:latin typeface="Montserrat"/>
              <a:ea typeface="Montserrat"/>
              <a:cs typeface="Montserrat"/>
              <a:sym typeface="Montserrat"/>
            </a:endParaRPr>
          </a:p>
        </p:txBody>
      </p:sp>
      <p:pic>
        <p:nvPicPr>
          <p:cNvPr id="5028" name="Google Shape;5028;p519"/>
          <p:cNvPicPr preferRelativeResize="0"/>
          <p:nvPr/>
        </p:nvPicPr>
        <p:blipFill>
          <a:blip r:embed="rId16">
            <a:alphaModFix/>
          </a:blip>
          <a:stretch>
            <a:fillRect/>
          </a:stretch>
        </p:blipFill>
        <p:spPr>
          <a:xfrm rot="-1420206">
            <a:off x="121330" y="760603"/>
            <a:ext cx="367201" cy="367201"/>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4" name="Shape 4194"/>
        <p:cNvGrpSpPr/>
        <p:nvPr/>
      </p:nvGrpSpPr>
      <p:grpSpPr>
        <a:xfrm>
          <a:off x="0" y="0"/>
          <a:ext cx="0" cy="0"/>
          <a:chOff x="0" y="0"/>
          <a:chExt cx="0" cy="0"/>
        </a:xfrm>
      </p:grpSpPr>
      <p:sp>
        <p:nvSpPr>
          <p:cNvPr id="4195" name="Google Shape;4195;p49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pic>
        <p:nvPicPr>
          <p:cNvPr id="4196" name="Google Shape;4196;p493"/>
          <p:cNvPicPr preferRelativeResize="0"/>
          <p:nvPr/>
        </p:nvPicPr>
        <p:blipFill rotWithShape="1">
          <a:blip r:embed="rId4">
            <a:alphaModFix/>
          </a:blip>
          <a:srcRect b="0" l="63067" r="1624" t="0"/>
          <a:stretch/>
        </p:blipFill>
        <p:spPr>
          <a:xfrm rot="10800000">
            <a:off x="-3597" y="3"/>
            <a:ext cx="3228497" cy="5144497"/>
          </a:xfrm>
          <a:prstGeom prst="rect">
            <a:avLst/>
          </a:prstGeom>
          <a:noFill/>
          <a:ln>
            <a:noFill/>
          </a:ln>
        </p:spPr>
      </p:pic>
      <p:pic>
        <p:nvPicPr>
          <p:cNvPr id="4197" name="Google Shape;4197;p493"/>
          <p:cNvPicPr preferRelativeResize="0"/>
          <p:nvPr/>
        </p:nvPicPr>
        <p:blipFill rotWithShape="1">
          <a:blip r:embed="rId5">
            <a:alphaModFix/>
          </a:blip>
          <a:srcRect b="3427" l="20562" r="2336" t="298"/>
          <a:stretch/>
        </p:blipFill>
        <p:spPr>
          <a:xfrm>
            <a:off x="-23200" y="536237"/>
            <a:ext cx="2649947" cy="3309025"/>
          </a:xfrm>
          <a:prstGeom prst="rect">
            <a:avLst/>
          </a:prstGeom>
          <a:noFill/>
          <a:ln>
            <a:noFill/>
          </a:ln>
        </p:spPr>
      </p:pic>
      <p:sp>
        <p:nvSpPr>
          <p:cNvPr id="4198" name="Google Shape;4198;p493"/>
          <p:cNvSpPr txBox="1"/>
          <p:nvPr/>
        </p:nvSpPr>
        <p:spPr>
          <a:xfrm>
            <a:off x="3906425" y="1335550"/>
            <a:ext cx="1161900" cy="489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fr" sz="2400">
                <a:solidFill>
                  <a:srgbClr val="F4C453"/>
                </a:solidFill>
                <a:latin typeface="Montserrat"/>
                <a:ea typeface="Montserrat"/>
                <a:cs typeface="Montserrat"/>
                <a:sym typeface="Montserrat"/>
              </a:rPr>
              <a:t>+140</a:t>
            </a:r>
            <a:endParaRPr b="1" sz="2400">
              <a:solidFill>
                <a:srgbClr val="F4C453"/>
              </a:solidFill>
              <a:latin typeface="Montserrat"/>
              <a:ea typeface="Montserrat"/>
              <a:cs typeface="Montserrat"/>
              <a:sym typeface="Montserrat"/>
            </a:endParaRPr>
          </a:p>
        </p:txBody>
      </p:sp>
      <p:sp>
        <p:nvSpPr>
          <p:cNvPr id="4199" name="Google Shape;4199;p493"/>
          <p:cNvSpPr txBox="1"/>
          <p:nvPr/>
        </p:nvSpPr>
        <p:spPr>
          <a:xfrm>
            <a:off x="3889774" y="1955925"/>
            <a:ext cx="1161900" cy="489300"/>
          </a:xfrm>
          <a:prstGeom prst="rect">
            <a:avLst/>
          </a:prstGeom>
          <a:noFill/>
          <a:ln>
            <a:noFill/>
          </a:ln>
        </p:spPr>
        <p:txBody>
          <a:bodyPr anchorCtr="0" anchor="ctr" bIns="0" lIns="0" spcFirstLastPara="1" rIns="0" wrap="square" tIns="0">
            <a:noAutofit/>
          </a:bodyPr>
          <a:lstStyle/>
          <a:p>
            <a:pPr indent="0" lvl="0" marL="22800" rtl="0" algn="r">
              <a:spcBef>
                <a:spcPts val="0"/>
              </a:spcBef>
              <a:spcAft>
                <a:spcPts val="0"/>
              </a:spcAft>
              <a:buNone/>
            </a:pPr>
            <a:r>
              <a:rPr b="1" lang="fr" sz="2400">
                <a:solidFill>
                  <a:srgbClr val="F4C453"/>
                </a:solidFill>
                <a:latin typeface="Montserrat"/>
                <a:ea typeface="Montserrat"/>
                <a:cs typeface="Montserrat"/>
                <a:sym typeface="Montserrat"/>
              </a:rPr>
              <a:t>+250</a:t>
            </a:r>
            <a:endParaRPr b="1" sz="2400">
              <a:solidFill>
                <a:srgbClr val="F4C453"/>
              </a:solidFill>
              <a:latin typeface="Montserrat"/>
              <a:ea typeface="Montserrat"/>
              <a:cs typeface="Montserrat"/>
              <a:sym typeface="Montserrat"/>
            </a:endParaRPr>
          </a:p>
        </p:txBody>
      </p:sp>
      <p:sp>
        <p:nvSpPr>
          <p:cNvPr id="4200" name="Google Shape;4200;p493"/>
          <p:cNvSpPr txBox="1"/>
          <p:nvPr/>
        </p:nvSpPr>
        <p:spPr>
          <a:xfrm>
            <a:off x="5155825" y="1335550"/>
            <a:ext cx="1725000" cy="489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1000">
                <a:solidFill>
                  <a:srgbClr val="3C4043"/>
                </a:solidFill>
                <a:latin typeface="Montserrat"/>
                <a:ea typeface="Montserrat"/>
                <a:cs typeface="Montserrat"/>
                <a:sym typeface="Montserrat"/>
              </a:rPr>
              <a:t>consultants en France</a:t>
            </a:r>
            <a:endParaRPr sz="1000">
              <a:solidFill>
                <a:srgbClr val="3C4043"/>
              </a:solidFill>
              <a:latin typeface="Montserrat"/>
              <a:ea typeface="Montserrat"/>
              <a:cs typeface="Montserrat"/>
              <a:sym typeface="Montserrat"/>
            </a:endParaRPr>
          </a:p>
        </p:txBody>
      </p:sp>
      <p:sp>
        <p:nvSpPr>
          <p:cNvPr id="4201" name="Google Shape;4201;p493"/>
          <p:cNvSpPr txBox="1"/>
          <p:nvPr/>
        </p:nvSpPr>
        <p:spPr>
          <a:xfrm>
            <a:off x="5152825" y="1982700"/>
            <a:ext cx="3000000" cy="489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1000">
                <a:solidFill>
                  <a:srgbClr val="3C4043"/>
                </a:solidFill>
                <a:latin typeface="Montserrat"/>
                <a:ea typeface="Montserrat"/>
                <a:cs typeface="Montserrat"/>
                <a:sym typeface="Montserrat"/>
              </a:rPr>
              <a:t>consultants dans le monde</a:t>
            </a:r>
            <a:endParaRPr sz="1000">
              <a:solidFill>
                <a:srgbClr val="3C4043"/>
              </a:solidFill>
              <a:latin typeface="Montserrat"/>
              <a:ea typeface="Montserrat"/>
              <a:cs typeface="Montserrat"/>
              <a:sym typeface="Montserrat"/>
            </a:endParaRPr>
          </a:p>
        </p:txBody>
      </p:sp>
      <p:sp>
        <p:nvSpPr>
          <p:cNvPr id="4202" name="Google Shape;4202;p493"/>
          <p:cNvSpPr txBox="1"/>
          <p:nvPr>
            <p:ph type="title"/>
          </p:nvPr>
        </p:nvSpPr>
        <p:spPr>
          <a:xfrm>
            <a:off x="3417875" y="450000"/>
            <a:ext cx="5593500" cy="5886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b="1" lang="fr" sz="1800">
                <a:solidFill>
                  <a:schemeClr val="accent1"/>
                </a:solidFill>
                <a:latin typeface="Montserrat"/>
                <a:ea typeface="Montserrat"/>
                <a:cs typeface="Montserrat"/>
                <a:sym typeface="Montserrat"/>
              </a:rPr>
              <a:t>une équipe de professionnels dédiée</a:t>
            </a:r>
            <a:r>
              <a:rPr b="1" lang="fr" sz="1800">
                <a:solidFill>
                  <a:schemeClr val="accent1"/>
                </a:solidFill>
                <a:latin typeface="Montserrat"/>
                <a:ea typeface="Montserrat"/>
                <a:cs typeface="Montserrat"/>
                <a:sym typeface="Montserrat"/>
              </a:rPr>
              <a:t>.</a:t>
            </a:r>
            <a:endParaRPr b="1" sz="1800">
              <a:solidFill>
                <a:schemeClr val="accent1"/>
              </a:solidFill>
              <a:latin typeface="Montserrat"/>
              <a:ea typeface="Montserrat"/>
              <a:cs typeface="Montserrat"/>
              <a:sym typeface="Montserrat"/>
            </a:endParaRPr>
          </a:p>
        </p:txBody>
      </p:sp>
      <p:sp>
        <p:nvSpPr>
          <p:cNvPr id="4203" name="Google Shape;4203;p493"/>
          <p:cNvSpPr txBox="1"/>
          <p:nvPr/>
        </p:nvSpPr>
        <p:spPr>
          <a:xfrm>
            <a:off x="3421200" y="3255000"/>
            <a:ext cx="4386300" cy="5145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b="1" lang="fr" sz="2400">
                <a:solidFill>
                  <a:schemeClr val="accent1"/>
                </a:solidFill>
                <a:latin typeface="Montserrat"/>
                <a:ea typeface="Montserrat"/>
                <a:cs typeface="Montserrat"/>
                <a:sym typeface="Montserrat"/>
              </a:rPr>
              <a:t>notre espace </a:t>
            </a:r>
            <a:r>
              <a:rPr b="1" lang="fr" sz="2400">
                <a:solidFill>
                  <a:schemeClr val="accent1"/>
                </a:solidFill>
                <a:latin typeface="Montserrat"/>
                <a:ea typeface="Montserrat"/>
                <a:cs typeface="Montserrat"/>
                <a:sym typeface="Montserrat"/>
              </a:rPr>
              <a:t>d’actions</a:t>
            </a:r>
            <a:r>
              <a:rPr b="1" lang="fr" sz="2400">
                <a:solidFill>
                  <a:schemeClr val="accent1"/>
                </a:solidFill>
                <a:latin typeface="Montserrat"/>
                <a:ea typeface="Montserrat"/>
                <a:cs typeface="Montserrat"/>
                <a:sym typeface="Montserrat"/>
              </a:rPr>
              <a:t>.</a:t>
            </a:r>
            <a:endParaRPr b="1" sz="2400">
              <a:solidFill>
                <a:schemeClr val="accent1"/>
              </a:solidFill>
              <a:latin typeface="Montserrat"/>
              <a:ea typeface="Montserrat"/>
              <a:cs typeface="Montserrat"/>
              <a:sym typeface="Montserrat"/>
            </a:endParaRPr>
          </a:p>
        </p:txBody>
      </p:sp>
      <p:pic>
        <p:nvPicPr>
          <p:cNvPr id="4204" name="Google Shape;4204;p493"/>
          <p:cNvPicPr preferRelativeResize="0"/>
          <p:nvPr/>
        </p:nvPicPr>
        <p:blipFill>
          <a:blip r:embed="rId6">
            <a:alphaModFix/>
          </a:blip>
          <a:stretch>
            <a:fillRect/>
          </a:stretch>
        </p:blipFill>
        <p:spPr>
          <a:xfrm>
            <a:off x="4390988" y="3958899"/>
            <a:ext cx="436138" cy="436136"/>
          </a:xfrm>
          <a:prstGeom prst="rect">
            <a:avLst/>
          </a:prstGeom>
          <a:noFill/>
          <a:ln>
            <a:noFill/>
          </a:ln>
        </p:spPr>
      </p:pic>
      <p:sp>
        <p:nvSpPr>
          <p:cNvPr id="4205" name="Google Shape;4205;p493"/>
          <p:cNvSpPr txBox="1"/>
          <p:nvPr/>
        </p:nvSpPr>
        <p:spPr>
          <a:xfrm>
            <a:off x="4215473" y="4363577"/>
            <a:ext cx="792000" cy="216600"/>
          </a:xfrm>
          <a:prstGeom prst="rect">
            <a:avLst/>
          </a:prstGeom>
          <a:noFill/>
          <a:ln>
            <a:noFill/>
          </a:ln>
        </p:spPr>
        <p:txBody>
          <a:bodyPr anchorCtr="0" anchor="t" bIns="91425" lIns="54000" spcFirstLastPara="1" rIns="54000" wrap="square" tIns="91425">
            <a:noAutofit/>
          </a:bodyPr>
          <a:lstStyle/>
          <a:p>
            <a:pPr indent="0" lvl="0" marL="0" rtl="0" algn="ctr">
              <a:spcBef>
                <a:spcPts val="0"/>
              </a:spcBef>
              <a:spcAft>
                <a:spcPts val="0"/>
              </a:spcAft>
              <a:buNone/>
            </a:pPr>
            <a:r>
              <a:rPr b="1" lang="fr" sz="600">
                <a:solidFill>
                  <a:schemeClr val="dk2"/>
                </a:solidFill>
                <a:latin typeface="Montserrat"/>
                <a:ea typeface="Montserrat"/>
                <a:cs typeface="Montserrat"/>
                <a:sym typeface="Montserrat"/>
              </a:rPr>
              <a:t>Industries</a:t>
            </a:r>
            <a:endParaRPr b="1" sz="600">
              <a:solidFill>
                <a:schemeClr val="dk2"/>
              </a:solidFill>
              <a:latin typeface="Montserrat"/>
              <a:ea typeface="Montserrat"/>
              <a:cs typeface="Montserrat"/>
              <a:sym typeface="Montserrat"/>
            </a:endParaRPr>
          </a:p>
        </p:txBody>
      </p:sp>
      <p:sp>
        <p:nvSpPr>
          <p:cNvPr id="4206" name="Google Shape;4206;p493"/>
          <p:cNvSpPr txBox="1"/>
          <p:nvPr/>
        </p:nvSpPr>
        <p:spPr>
          <a:xfrm>
            <a:off x="4994328" y="4363577"/>
            <a:ext cx="792000" cy="216600"/>
          </a:xfrm>
          <a:prstGeom prst="rect">
            <a:avLst/>
          </a:prstGeom>
          <a:noFill/>
          <a:ln>
            <a:noFill/>
          </a:ln>
        </p:spPr>
        <p:txBody>
          <a:bodyPr anchorCtr="0" anchor="t" bIns="91425" lIns="54000" spcFirstLastPara="1" rIns="54000" wrap="square" tIns="91425">
            <a:noAutofit/>
          </a:bodyPr>
          <a:lstStyle/>
          <a:p>
            <a:pPr indent="0" lvl="0" marL="0" rtl="0" algn="ctr">
              <a:spcBef>
                <a:spcPts val="0"/>
              </a:spcBef>
              <a:spcAft>
                <a:spcPts val="0"/>
              </a:spcAft>
              <a:buNone/>
            </a:pPr>
            <a:r>
              <a:rPr b="1" lang="fr" sz="600">
                <a:solidFill>
                  <a:schemeClr val="dk2"/>
                </a:solidFill>
                <a:latin typeface="Montserrat"/>
                <a:ea typeface="Montserrat"/>
                <a:cs typeface="Montserrat"/>
                <a:sym typeface="Montserrat"/>
              </a:rPr>
              <a:t>Logistiques &amp; Transports</a:t>
            </a:r>
            <a:endParaRPr b="1" sz="600">
              <a:solidFill>
                <a:schemeClr val="dk2"/>
              </a:solidFill>
              <a:latin typeface="Montserrat"/>
              <a:ea typeface="Montserrat"/>
              <a:cs typeface="Montserrat"/>
              <a:sym typeface="Montserrat"/>
            </a:endParaRPr>
          </a:p>
        </p:txBody>
      </p:sp>
      <p:pic>
        <p:nvPicPr>
          <p:cNvPr id="4207" name="Google Shape;4207;p493"/>
          <p:cNvPicPr preferRelativeResize="0"/>
          <p:nvPr/>
        </p:nvPicPr>
        <p:blipFill>
          <a:blip r:embed="rId7">
            <a:alphaModFix/>
          </a:blip>
          <a:stretch>
            <a:fillRect/>
          </a:stretch>
        </p:blipFill>
        <p:spPr>
          <a:xfrm>
            <a:off x="5173467" y="3958899"/>
            <a:ext cx="424066" cy="424065"/>
          </a:xfrm>
          <a:prstGeom prst="rect">
            <a:avLst/>
          </a:prstGeom>
          <a:noFill/>
          <a:ln>
            <a:noFill/>
          </a:ln>
        </p:spPr>
      </p:pic>
      <p:pic>
        <p:nvPicPr>
          <p:cNvPr id="4208" name="Google Shape;4208;p493"/>
          <p:cNvPicPr preferRelativeResize="0"/>
          <p:nvPr/>
        </p:nvPicPr>
        <p:blipFill>
          <a:blip r:embed="rId8">
            <a:alphaModFix/>
          </a:blip>
          <a:stretch>
            <a:fillRect/>
          </a:stretch>
        </p:blipFill>
        <p:spPr>
          <a:xfrm>
            <a:off x="5943875" y="3958899"/>
            <a:ext cx="436138" cy="436136"/>
          </a:xfrm>
          <a:prstGeom prst="rect">
            <a:avLst/>
          </a:prstGeom>
          <a:noFill/>
          <a:ln>
            <a:noFill/>
          </a:ln>
        </p:spPr>
      </p:pic>
      <p:sp>
        <p:nvSpPr>
          <p:cNvPr id="4209" name="Google Shape;4209;p493"/>
          <p:cNvSpPr txBox="1"/>
          <p:nvPr/>
        </p:nvSpPr>
        <p:spPr>
          <a:xfrm>
            <a:off x="5773184" y="4363577"/>
            <a:ext cx="792000" cy="216600"/>
          </a:xfrm>
          <a:prstGeom prst="rect">
            <a:avLst/>
          </a:prstGeom>
          <a:noFill/>
          <a:ln>
            <a:noFill/>
          </a:ln>
        </p:spPr>
        <p:txBody>
          <a:bodyPr anchorCtr="0" anchor="t" bIns="91425" lIns="54000" spcFirstLastPara="1" rIns="54000" wrap="square" tIns="91425">
            <a:noAutofit/>
          </a:bodyPr>
          <a:lstStyle/>
          <a:p>
            <a:pPr indent="0" lvl="0" marL="0" rtl="0" algn="ctr">
              <a:spcBef>
                <a:spcPts val="0"/>
              </a:spcBef>
              <a:spcAft>
                <a:spcPts val="0"/>
              </a:spcAft>
              <a:buNone/>
            </a:pPr>
            <a:r>
              <a:rPr b="1" lang="fr" sz="600">
                <a:solidFill>
                  <a:schemeClr val="dk2"/>
                </a:solidFill>
                <a:latin typeface="Montserrat"/>
                <a:ea typeface="Montserrat"/>
                <a:cs typeface="Montserrat"/>
                <a:sym typeface="Montserrat"/>
              </a:rPr>
              <a:t>Distribution</a:t>
            </a:r>
            <a:endParaRPr b="1" sz="600">
              <a:solidFill>
                <a:schemeClr val="dk2"/>
              </a:solidFill>
              <a:latin typeface="Montserrat"/>
              <a:ea typeface="Montserrat"/>
              <a:cs typeface="Montserrat"/>
              <a:sym typeface="Montserrat"/>
            </a:endParaRPr>
          </a:p>
        </p:txBody>
      </p:sp>
      <p:pic>
        <p:nvPicPr>
          <p:cNvPr id="4210" name="Google Shape;4210;p493"/>
          <p:cNvPicPr preferRelativeResize="0"/>
          <p:nvPr/>
        </p:nvPicPr>
        <p:blipFill>
          <a:blip r:embed="rId9">
            <a:alphaModFix/>
          </a:blip>
          <a:stretch>
            <a:fillRect/>
          </a:stretch>
        </p:blipFill>
        <p:spPr>
          <a:xfrm>
            <a:off x="3608509" y="3958899"/>
            <a:ext cx="436138" cy="436136"/>
          </a:xfrm>
          <a:prstGeom prst="rect">
            <a:avLst/>
          </a:prstGeom>
          <a:noFill/>
          <a:ln>
            <a:noFill/>
          </a:ln>
        </p:spPr>
      </p:pic>
      <p:sp>
        <p:nvSpPr>
          <p:cNvPr id="4211" name="Google Shape;4211;p493"/>
          <p:cNvSpPr txBox="1"/>
          <p:nvPr/>
        </p:nvSpPr>
        <p:spPr>
          <a:xfrm>
            <a:off x="3436617" y="4363577"/>
            <a:ext cx="792000" cy="216600"/>
          </a:xfrm>
          <a:prstGeom prst="rect">
            <a:avLst/>
          </a:prstGeom>
          <a:noFill/>
          <a:ln>
            <a:noFill/>
          </a:ln>
        </p:spPr>
        <p:txBody>
          <a:bodyPr anchorCtr="0" anchor="t" bIns="91425" lIns="54000" spcFirstLastPara="1" rIns="54000" wrap="square" tIns="91425">
            <a:noAutofit/>
          </a:bodyPr>
          <a:lstStyle/>
          <a:p>
            <a:pPr indent="0" lvl="0" marL="0" rtl="0" algn="ctr">
              <a:spcBef>
                <a:spcPts val="0"/>
              </a:spcBef>
              <a:spcAft>
                <a:spcPts val="0"/>
              </a:spcAft>
              <a:buNone/>
            </a:pPr>
            <a:r>
              <a:rPr b="1" lang="fr" sz="600">
                <a:solidFill>
                  <a:schemeClr val="dk2"/>
                </a:solidFill>
                <a:latin typeface="Montserrat"/>
                <a:ea typeface="Montserrat"/>
                <a:cs typeface="Montserrat"/>
                <a:sym typeface="Montserrat"/>
              </a:rPr>
              <a:t>Services</a:t>
            </a:r>
            <a:endParaRPr b="1" sz="600">
              <a:solidFill>
                <a:schemeClr val="dk2"/>
              </a:solidFill>
              <a:latin typeface="Montserrat"/>
              <a:ea typeface="Montserrat"/>
              <a:cs typeface="Montserrat"/>
              <a:sym typeface="Montserrat"/>
            </a:endParaRPr>
          </a:p>
          <a:p>
            <a:pPr indent="0" lvl="0" marL="0" rtl="0" algn="ctr">
              <a:spcBef>
                <a:spcPts val="0"/>
              </a:spcBef>
              <a:spcAft>
                <a:spcPts val="0"/>
              </a:spcAft>
              <a:buNone/>
            </a:pPr>
            <a:r>
              <a:rPr b="1" lang="fr" sz="600">
                <a:solidFill>
                  <a:schemeClr val="dk2"/>
                </a:solidFill>
                <a:latin typeface="Montserrat"/>
                <a:ea typeface="Montserrat"/>
                <a:cs typeface="Montserrat"/>
                <a:sym typeface="Montserrat"/>
              </a:rPr>
              <a:t>Financiers</a:t>
            </a:r>
            <a:endParaRPr b="1" sz="600">
              <a:solidFill>
                <a:schemeClr val="dk2"/>
              </a:solidFill>
              <a:latin typeface="Montserrat"/>
              <a:ea typeface="Montserrat"/>
              <a:cs typeface="Montserrat"/>
              <a:sym typeface="Montserrat"/>
            </a:endParaRPr>
          </a:p>
        </p:txBody>
      </p:sp>
      <p:pic>
        <p:nvPicPr>
          <p:cNvPr id="4212" name="Google Shape;4212;p493"/>
          <p:cNvPicPr preferRelativeResize="0"/>
          <p:nvPr/>
        </p:nvPicPr>
        <p:blipFill>
          <a:blip r:embed="rId10">
            <a:alphaModFix/>
          </a:blip>
          <a:stretch>
            <a:fillRect/>
          </a:stretch>
        </p:blipFill>
        <p:spPr>
          <a:xfrm>
            <a:off x="6726354" y="3952874"/>
            <a:ext cx="436141" cy="436132"/>
          </a:xfrm>
          <a:prstGeom prst="rect">
            <a:avLst/>
          </a:prstGeom>
          <a:noFill/>
          <a:ln>
            <a:noFill/>
          </a:ln>
        </p:spPr>
      </p:pic>
      <p:sp>
        <p:nvSpPr>
          <p:cNvPr id="4213" name="Google Shape;4213;p493"/>
          <p:cNvSpPr txBox="1"/>
          <p:nvPr/>
        </p:nvSpPr>
        <p:spPr>
          <a:xfrm>
            <a:off x="6552039" y="4363577"/>
            <a:ext cx="792000" cy="216600"/>
          </a:xfrm>
          <a:prstGeom prst="rect">
            <a:avLst/>
          </a:prstGeom>
          <a:noFill/>
          <a:ln>
            <a:noFill/>
          </a:ln>
        </p:spPr>
        <p:txBody>
          <a:bodyPr anchorCtr="0" anchor="t" bIns="91425" lIns="54000" spcFirstLastPara="1" rIns="54000" wrap="square" tIns="91425">
            <a:noAutofit/>
          </a:bodyPr>
          <a:lstStyle/>
          <a:p>
            <a:pPr indent="0" lvl="0" marL="0" rtl="0" algn="ctr">
              <a:spcBef>
                <a:spcPts val="0"/>
              </a:spcBef>
              <a:spcAft>
                <a:spcPts val="0"/>
              </a:spcAft>
              <a:buNone/>
            </a:pPr>
            <a:r>
              <a:rPr b="1" lang="fr" sz="600">
                <a:solidFill>
                  <a:schemeClr val="dk2"/>
                </a:solidFill>
                <a:latin typeface="Montserrat"/>
                <a:ea typeface="Montserrat"/>
                <a:cs typeface="Montserrat"/>
                <a:sym typeface="Montserrat"/>
              </a:rPr>
              <a:t>Energies</a:t>
            </a:r>
            <a:endParaRPr b="1" sz="600">
              <a:solidFill>
                <a:schemeClr val="dk2"/>
              </a:solidFill>
              <a:latin typeface="Montserrat"/>
              <a:ea typeface="Montserrat"/>
              <a:cs typeface="Montserrat"/>
              <a:sym typeface="Montserrat"/>
            </a:endParaRPr>
          </a:p>
        </p:txBody>
      </p:sp>
      <p:pic>
        <p:nvPicPr>
          <p:cNvPr id="4214" name="Google Shape;4214;p493"/>
          <p:cNvPicPr preferRelativeResize="0"/>
          <p:nvPr/>
        </p:nvPicPr>
        <p:blipFill>
          <a:blip r:embed="rId11">
            <a:alphaModFix/>
          </a:blip>
          <a:stretch>
            <a:fillRect/>
          </a:stretch>
        </p:blipFill>
        <p:spPr>
          <a:xfrm>
            <a:off x="7508837" y="3958899"/>
            <a:ext cx="436138" cy="436136"/>
          </a:xfrm>
          <a:prstGeom prst="rect">
            <a:avLst/>
          </a:prstGeom>
          <a:noFill/>
          <a:ln>
            <a:noFill/>
          </a:ln>
        </p:spPr>
      </p:pic>
      <p:sp>
        <p:nvSpPr>
          <p:cNvPr id="4215" name="Google Shape;4215;p493"/>
          <p:cNvSpPr txBox="1"/>
          <p:nvPr/>
        </p:nvSpPr>
        <p:spPr>
          <a:xfrm>
            <a:off x="7330894" y="4363577"/>
            <a:ext cx="792000" cy="216600"/>
          </a:xfrm>
          <a:prstGeom prst="rect">
            <a:avLst/>
          </a:prstGeom>
          <a:noFill/>
          <a:ln>
            <a:noFill/>
          </a:ln>
        </p:spPr>
        <p:txBody>
          <a:bodyPr anchorCtr="0" anchor="t" bIns="91425" lIns="54000" spcFirstLastPara="1" rIns="54000" wrap="square" tIns="91425">
            <a:noAutofit/>
          </a:bodyPr>
          <a:lstStyle/>
          <a:p>
            <a:pPr indent="0" lvl="0" marL="0" rtl="0" algn="ctr">
              <a:spcBef>
                <a:spcPts val="0"/>
              </a:spcBef>
              <a:spcAft>
                <a:spcPts val="0"/>
              </a:spcAft>
              <a:buNone/>
            </a:pPr>
            <a:r>
              <a:rPr b="1" lang="fr" sz="600">
                <a:solidFill>
                  <a:schemeClr val="dk2"/>
                </a:solidFill>
                <a:latin typeface="Montserrat"/>
                <a:ea typeface="Montserrat"/>
                <a:cs typeface="Montserrat"/>
                <a:sym typeface="Montserrat"/>
              </a:rPr>
              <a:t>Administration &amp; Services Publics</a:t>
            </a:r>
            <a:endParaRPr b="1" sz="600">
              <a:solidFill>
                <a:schemeClr val="dk2"/>
              </a:solidFill>
              <a:latin typeface="Montserrat"/>
              <a:ea typeface="Montserrat"/>
              <a:cs typeface="Montserrat"/>
              <a:sym typeface="Montserrat"/>
            </a:endParaRPr>
          </a:p>
        </p:txBody>
      </p:sp>
      <p:sp>
        <p:nvSpPr>
          <p:cNvPr id="4216" name="Google Shape;4216;p493"/>
          <p:cNvSpPr txBox="1"/>
          <p:nvPr/>
        </p:nvSpPr>
        <p:spPr>
          <a:xfrm>
            <a:off x="3400775" y="2576300"/>
            <a:ext cx="1636200" cy="489300"/>
          </a:xfrm>
          <a:prstGeom prst="rect">
            <a:avLst/>
          </a:prstGeom>
          <a:noFill/>
          <a:ln>
            <a:noFill/>
          </a:ln>
        </p:spPr>
        <p:txBody>
          <a:bodyPr anchorCtr="0" anchor="ctr" bIns="0" lIns="0" spcFirstLastPara="1" rIns="0" wrap="square" tIns="0">
            <a:noAutofit/>
          </a:bodyPr>
          <a:lstStyle/>
          <a:p>
            <a:pPr indent="0" lvl="0" marL="22800" rtl="0" algn="r">
              <a:spcBef>
                <a:spcPts val="0"/>
              </a:spcBef>
              <a:spcAft>
                <a:spcPts val="0"/>
              </a:spcAft>
              <a:buNone/>
            </a:pPr>
            <a:r>
              <a:rPr b="1" lang="fr" sz="2400">
                <a:solidFill>
                  <a:srgbClr val="F4C453"/>
                </a:solidFill>
                <a:latin typeface="Montserrat"/>
                <a:ea typeface="Montserrat"/>
                <a:cs typeface="Montserrat"/>
                <a:sym typeface="Montserrat"/>
              </a:rPr>
              <a:t>X</a:t>
            </a:r>
            <a:endParaRPr b="1" sz="2400">
              <a:solidFill>
                <a:srgbClr val="F4C453"/>
              </a:solidFill>
              <a:latin typeface="Montserrat"/>
              <a:ea typeface="Montserrat"/>
              <a:cs typeface="Montserrat"/>
              <a:sym typeface="Montserrat"/>
            </a:endParaRPr>
          </a:p>
        </p:txBody>
      </p:sp>
      <p:sp>
        <p:nvSpPr>
          <p:cNvPr id="4217" name="Google Shape;4217;p493"/>
          <p:cNvSpPr txBox="1"/>
          <p:nvPr/>
        </p:nvSpPr>
        <p:spPr>
          <a:xfrm>
            <a:off x="5152825" y="2629850"/>
            <a:ext cx="2466900" cy="382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1000">
                <a:solidFill>
                  <a:srgbClr val="3C4043"/>
                </a:solidFill>
                <a:latin typeface="Montserrat"/>
                <a:ea typeface="Montserrat"/>
                <a:cs typeface="Montserrat"/>
                <a:sym typeface="Montserrat"/>
              </a:rPr>
              <a:t>certifications (en France)</a:t>
            </a:r>
            <a:endParaRPr sz="1000">
              <a:solidFill>
                <a:srgbClr val="3C4043"/>
              </a:solidFill>
              <a:latin typeface="Montserrat"/>
              <a:ea typeface="Montserrat"/>
              <a:cs typeface="Montserrat"/>
              <a:sym typeface="Montserrat"/>
            </a:endParaRPr>
          </a:p>
        </p:txBody>
      </p:sp>
      <p:sp>
        <p:nvSpPr>
          <p:cNvPr id="4218" name="Google Shape;4218;p493"/>
          <p:cNvSpPr txBox="1"/>
          <p:nvPr/>
        </p:nvSpPr>
        <p:spPr>
          <a:xfrm>
            <a:off x="230789" y="4137676"/>
            <a:ext cx="2277900" cy="21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a:solidFill>
                  <a:srgbClr val="FFFFFF"/>
                </a:solidFill>
                <a:latin typeface="Montserrat"/>
                <a:ea typeface="Montserrat"/>
                <a:cs typeface="Montserrat"/>
                <a:sym typeface="Montserrat"/>
              </a:rPr>
              <a:t>Europe, Moyen-Orient </a:t>
            </a:r>
            <a:br>
              <a:rPr b="1" lang="fr">
                <a:solidFill>
                  <a:srgbClr val="FFFFFF"/>
                </a:solidFill>
                <a:latin typeface="Montserrat"/>
                <a:ea typeface="Montserrat"/>
                <a:cs typeface="Montserrat"/>
                <a:sym typeface="Montserrat"/>
              </a:rPr>
            </a:br>
            <a:r>
              <a:rPr b="1" lang="fr">
                <a:solidFill>
                  <a:srgbClr val="FFFFFF"/>
                </a:solidFill>
                <a:latin typeface="Montserrat"/>
                <a:ea typeface="Montserrat"/>
                <a:cs typeface="Montserrat"/>
                <a:sym typeface="Montserrat"/>
              </a:rPr>
              <a:t>&amp; Cloud.</a:t>
            </a:r>
            <a:endParaRPr b="1">
              <a:solidFill>
                <a:srgbClr val="FFFFFF"/>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32" name="Shape 5032"/>
        <p:cNvGrpSpPr/>
        <p:nvPr/>
      </p:nvGrpSpPr>
      <p:grpSpPr>
        <a:xfrm>
          <a:off x="0" y="0"/>
          <a:ext cx="0" cy="0"/>
          <a:chOff x="0" y="0"/>
          <a:chExt cx="0" cy="0"/>
        </a:xfrm>
      </p:grpSpPr>
      <p:sp>
        <p:nvSpPr>
          <p:cNvPr id="5033" name="Google Shape;5033;p520"/>
          <p:cNvSpPr txBox="1"/>
          <p:nvPr/>
        </p:nvSpPr>
        <p:spPr>
          <a:xfrm>
            <a:off x="1690925" y="1221450"/>
            <a:ext cx="7453200" cy="589200"/>
          </a:xfrm>
          <a:prstGeom prst="rect">
            <a:avLst/>
          </a:prstGeom>
          <a:noFill/>
          <a:ln cap="flat" cmpd="sng" w="9525">
            <a:solidFill>
              <a:srgbClr val="F166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0000"/>
              </a:lnSpc>
              <a:spcBef>
                <a:spcPts val="1200"/>
              </a:spcBef>
              <a:spcAft>
                <a:spcPts val="800"/>
              </a:spcAft>
              <a:buNone/>
            </a:pPr>
            <a:r>
              <a:rPr lang="fr" sz="1100">
                <a:solidFill>
                  <a:schemeClr val="dk2"/>
                </a:solidFill>
                <a:latin typeface="Montserrat"/>
                <a:ea typeface="Montserrat"/>
                <a:cs typeface="Montserrat"/>
                <a:sym typeface="Montserrat"/>
              </a:rPr>
              <a:t>Une démarche pour assurer la conformité et la sécurité de la donnée </a:t>
            </a:r>
            <a:br>
              <a:rPr lang="fr" sz="1100">
                <a:solidFill>
                  <a:schemeClr val="dk2"/>
                </a:solidFill>
                <a:latin typeface="Montserrat"/>
                <a:ea typeface="Montserrat"/>
                <a:cs typeface="Montserrat"/>
                <a:sym typeface="Montserrat"/>
              </a:rPr>
            </a:br>
            <a:r>
              <a:rPr lang="fr" sz="1100">
                <a:solidFill>
                  <a:schemeClr val="dk2"/>
                </a:solidFill>
                <a:latin typeface="Montserrat"/>
                <a:ea typeface="Montserrat"/>
                <a:cs typeface="Montserrat"/>
                <a:sym typeface="Montserrat"/>
              </a:rPr>
              <a:t>dès la conception et tout au long de son cycle de vie</a:t>
            </a:r>
            <a:endParaRPr sz="1100">
              <a:solidFill>
                <a:srgbClr val="595959"/>
              </a:solidFill>
              <a:latin typeface="Montserrat"/>
              <a:ea typeface="Montserrat"/>
              <a:cs typeface="Montserrat"/>
              <a:sym typeface="Montserrat"/>
            </a:endParaRPr>
          </a:p>
        </p:txBody>
      </p:sp>
      <p:pic>
        <p:nvPicPr>
          <p:cNvPr id="5034" name="Google Shape;5034;p520"/>
          <p:cNvPicPr preferRelativeResize="0"/>
          <p:nvPr/>
        </p:nvPicPr>
        <p:blipFill rotWithShape="1">
          <a:blip r:embed="rId3">
            <a:alphaModFix/>
          </a:blip>
          <a:srcRect b="49" l="0" r="0" t="49"/>
          <a:stretch/>
        </p:blipFill>
        <p:spPr>
          <a:xfrm>
            <a:off x="719352" y="159790"/>
            <a:ext cx="360001" cy="360001"/>
          </a:xfrm>
          <a:prstGeom prst="rect">
            <a:avLst/>
          </a:prstGeom>
          <a:noFill/>
          <a:ln>
            <a:noFill/>
          </a:ln>
        </p:spPr>
      </p:pic>
      <p:sp>
        <p:nvSpPr>
          <p:cNvPr id="5035" name="Google Shape;5035;p520"/>
          <p:cNvSpPr txBox="1"/>
          <p:nvPr>
            <p:ph idx="1" type="body"/>
          </p:nvPr>
        </p:nvSpPr>
        <p:spPr>
          <a:xfrm>
            <a:off x="1137881" y="-5459"/>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5036" name="Google Shape;5036;p520"/>
          <p:cNvSpPr txBox="1"/>
          <p:nvPr>
            <p:ph idx="2" type="body"/>
          </p:nvPr>
        </p:nvSpPr>
        <p:spPr>
          <a:xfrm>
            <a:off x="167492" y="-5453"/>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5037" name="Google Shape;5037;p520"/>
          <p:cNvSpPr txBox="1"/>
          <p:nvPr>
            <p:ph idx="3" type="body"/>
          </p:nvPr>
        </p:nvSpPr>
        <p:spPr>
          <a:xfrm>
            <a:off x="1690531" y="-1285"/>
            <a:ext cx="7453200" cy="723900"/>
          </a:xfrm>
          <a:prstGeom prst="rect">
            <a:avLst/>
          </a:prstGeom>
          <a:solidFill>
            <a:srgbClr val="F166A7"/>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000">
                <a:solidFill>
                  <a:srgbClr val="FFFFFF"/>
                </a:solidFill>
                <a:latin typeface="Montserrat"/>
                <a:ea typeface="Montserrat"/>
                <a:cs typeface="Montserrat"/>
                <a:sym typeface="Montserrat"/>
              </a:rPr>
              <a:t> governance</a:t>
            </a:r>
            <a:endParaRPr b="1" sz="2000">
              <a:solidFill>
                <a:srgbClr val="FFFFFF"/>
              </a:solidFill>
              <a:latin typeface="Verdana"/>
              <a:ea typeface="Verdana"/>
              <a:cs typeface="Verdana"/>
              <a:sym typeface="Verdana"/>
            </a:endParaRPr>
          </a:p>
        </p:txBody>
      </p:sp>
      <p:sp>
        <p:nvSpPr>
          <p:cNvPr id="5038" name="Google Shape;5038;p520"/>
          <p:cNvSpPr txBox="1"/>
          <p:nvPr>
            <p:ph type="title"/>
          </p:nvPr>
        </p:nvSpPr>
        <p:spPr>
          <a:xfrm>
            <a:off x="3496175" y="131675"/>
            <a:ext cx="5568600" cy="48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100"/>
              <a:buFont typeface="Arial"/>
              <a:buNone/>
            </a:pPr>
            <a:r>
              <a:rPr lang="fr">
                <a:solidFill>
                  <a:srgbClr val="FFFFFF"/>
                </a:solidFill>
                <a:latin typeface="Montserrat"/>
                <a:ea typeface="Montserrat"/>
                <a:cs typeface="Montserrat"/>
                <a:sym typeface="Montserrat"/>
              </a:rPr>
              <a:t>“ Construire les capacités de données et les organisations </a:t>
            </a:r>
            <a:br>
              <a:rPr lang="fr">
                <a:solidFill>
                  <a:srgbClr val="FFFFFF"/>
                </a:solidFill>
                <a:latin typeface="Montserrat"/>
                <a:ea typeface="Montserrat"/>
                <a:cs typeface="Montserrat"/>
                <a:sym typeface="Montserrat"/>
              </a:rPr>
            </a:br>
            <a:r>
              <a:rPr lang="fr">
                <a:solidFill>
                  <a:srgbClr val="FFFFFF"/>
                </a:solidFill>
                <a:latin typeface="Montserrat"/>
                <a:ea typeface="Montserrat"/>
                <a:cs typeface="Montserrat"/>
                <a:sym typeface="Montserrat"/>
              </a:rPr>
              <a:t>pour libérer la valeur business et éviter les fuites de données ”</a:t>
            </a:r>
            <a:endParaRPr>
              <a:solidFill>
                <a:srgbClr val="FFFFFF"/>
              </a:solidFill>
              <a:latin typeface="Montserrat"/>
              <a:ea typeface="Montserrat"/>
              <a:cs typeface="Montserrat"/>
              <a:sym typeface="Montserrat"/>
            </a:endParaRPr>
          </a:p>
        </p:txBody>
      </p:sp>
      <p:sp>
        <p:nvSpPr>
          <p:cNvPr id="5039" name="Google Shape;5039;p520"/>
          <p:cNvSpPr txBox="1"/>
          <p:nvPr/>
        </p:nvSpPr>
        <p:spPr>
          <a:xfrm>
            <a:off x="1690525" y="749724"/>
            <a:ext cx="36126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fr" sz="1100">
                <a:solidFill>
                  <a:srgbClr val="F166A7"/>
                </a:solidFill>
                <a:latin typeface="Montserrat"/>
                <a:ea typeface="Montserrat"/>
                <a:cs typeface="Montserrat"/>
                <a:sym typeface="Montserrat"/>
              </a:rPr>
              <a:t>Des volumes de données exponentiels </a:t>
            </a:r>
            <a:endParaRPr b="1" sz="1100">
              <a:solidFill>
                <a:srgbClr val="F166A7"/>
              </a:solidFill>
              <a:latin typeface="Montserrat"/>
              <a:ea typeface="Montserrat"/>
              <a:cs typeface="Montserrat"/>
              <a:sym typeface="Montserrat"/>
            </a:endParaRPr>
          </a:p>
        </p:txBody>
      </p:sp>
      <p:sp>
        <p:nvSpPr>
          <p:cNvPr id="5040" name="Google Shape;5040;p520"/>
          <p:cNvSpPr txBox="1"/>
          <p:nvPr/>
        </p:nvSpPr>
        <p:spPr>
          <a:xfrm>
            <a:off x="5408550" y="749724"/>
            <a:ext cx="3735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fr" sz="1100">
                <a:solidFill>
                  <a:srgbClr val="F166A7"/>
                </a:solidFill>
                <a:latin typeface="Montserrat"/>
                <a:ea typeface="Montserrat"/>
                <a:cs typeface="Montserrat"/>
                <a:sym typeface="Montserrat"/>
              </a:rPr>
              <a:t>Des données sensibles</a:t>
            </a:r>
            <a:endParaRPr b="1" sz="1100">
              <a:solidFill>
                <a:srgbClr val="F166A7"/>
              </a:solidFill>
              <a:latin typeface="Montserrat"/>
              <a:ea typeface="Montserrat"/>
              <a:cs typeface="Montserrat"/>
              <a:sym typeface="Montserrat"/>
            </a:endParaRPr>
          </a:p>
        </p:txBody>
      </p:sp>
      <p:cxnSp>
        <p:nvCxnSpPr>
          <p:cNvPr id="5041" name="Google Shape;5041;p520"/>
          <p:cNvCxnSpPr/>
          <p:nvPr/>
        </p:nvCxnSpPr>
        <p:spPr>
          <a:xfrm>
            <a:off x="5381638" y="728675"/>
            <a:ext cx="0" cy="438300"/>
          </a:xfrm>
          <a:prstGeom prst="straightConnector1">
            <a:avLst/>
          </a:prstGeom>
          <a:noFill/>
          <a:ln cap="rnd" cmpd="sng" w="9525">
            <a:solidFill>
              <a:srgbClr val="F166A7"/>
            </a:solidFill>
            <a:prstDash val="dot"/>
            <a:round/>
            <a:headEnd len="sm" w="sm" type="none"/>
            <a:tailEnd len="sm" w="sm" type="none"/>
          </a:ln>
        </p:spPr>
      </p:cxnSp>
      <p:grpSp>
        <p:nvGrpSpPr>
          <p:cNvPr id="5042" name="Google Shape;5042;p520"/>
          <p:cNvGrpSpPr/>
          <p:nvPr/>
        </p:nvGrpSpPr>
        <p:grpSpPr>
          <a:xfrm>
            <a:off x="5224831" y="1045277"/>
            <a:ext cx="298822" cy="298822"/>
            <a:chOff x="5091002" y="1051529"/>
            <a:chExt cx="514500" cy="514500"/>
          </a:xfrm>
        </p:grpSpPr>
        <p:sp>
          <p:nvSpPr>
            <p:cNvPr id="5043" name="Google Shape;5043;p520"/>
            <p:cNvSpPr/>
            <p:nvPr/>
          </p:nvSpPr>
          <p:spPr>
            <a:xfrm>
              <a:off x="5091002" y="1051529"/>
              <a:ext cx="514500" cy="514500"/>
            </a:xfrm>
            <a:prstGeom prst="ellipse">
              <a:avLst/>
            </a:prstGeom>
            <a:solidFill>
              <a:srgbClr val="FFFFFF"/>
            </a:solidFill>
            <a:ln cap="flat" cmpd="sng" w="28575">
              <a:solidFill>
                <a:srgbClr val="F166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000" u="none" cap="none" strike="noStrike">
                <a:solidFill>
                  <a:srgbClr val="56555A"/>
                </a:solidFill>
                <a:latin typeface="Verdana"/>
                <a:ea typeface="Verdana"/>
                <a:cs typeface="Verdana"/>
                <a:sym typeface="Verdana"/>
              </a:endParaRPr>
            </a:p>
          </p:txBody>
        </p:sp>
        <p:sp>
          <p:nvSpPr>
            <p:cNvPr id="5044" name="Google Shape;5044;p520"/>
            <p:cNvSpPr txBox="1"/>
            <p:nvPr/>
          </p:nvSpPr>
          <p:spPr>
            <a:xfrm>
              <a:off x="5106599" y="1107322"/>
              <a:ext cx="336000" cy="40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fr" sz="1000" u="none" cap="none" strike="noStrike">
                  <a:solidFill>
                    <a:srgbClr val="F166A7"/>
                  </a:solidFill>
                  <a:latin typeface="Verdana"/>
                  <a:ea typeface="Verdana"/>
                  <a:cs typeface="Verdana"/>
                  <a:sym typeface="Verdana"/>
                </a:rPr>
                <a:t>+</a:t>
              </a:r>
              <a:endParaRPr b="1" i="0" sz="1000" u="none" cap="none" strike="noStrike">
                <a:solidFill>
                  <a:srgbClr val="F166A7"/>
                </a:solidFill>
                <a:latin typeface="Verdana"/>
                <a:ea typeface="Verdana"/>
                <a:cs typeface="Verdana"/>
                <a:sym typeface="Verdana"/>
              </a:endParaRPr>
            </a:p>
          </p:txBody>
        </p:sp>
      </p:grpSp>
      <p:sp>
        <p:nvSpPr>
          <p:cNvPr id="5045" name="Google Shape;5045;p520"/>
          <p:cNvSpPr txBox="1"/>
          <p:nvPr/>
        </p:nvSpPr>
        <p:spPr>
          <a:xfrm>
            <a:off x="4256425" y="1852996"/>
            <a:ext cx="45270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i="0" lang="fr" sz="1200" u="none" cap="none" strike="noStrike">
                <a:solidFill>
                  <a:srgbClr val="F8485E"/>
                </a:solidFill>
                <a:latin typeface="Montserrat"/>
                <a:ea typeface="Montserrat"/>
                <a:cs typeface="Montserrat"/>
                <a:sym typeface="Montserrat"/>
              </a:rPr>
              <a:t>Data </a:t>
            </a:r>
            <a:r>
              <a:rPr b="1" lang="fr" sz="1200">
                <a:solidFill>
                  <a:srgbClr val="F8485E"/>
                </a:solidFill>
                <a:latin typeface="Montserrat"/>
                <a:ea typeface="Montserrat"/>
                <a:cs typeface="Montserrat"/>
                <a:sym typeface="Montserrat"/>
              </a:rPr>
              <a:t>Strategy</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fr" sz="1200">
                <a:solidFill>
                  <a:srgbClr val="666666"/>
                </a:solidFill>
                <a:latin typeface="Montserrat"/>
                <a:ea typeface="Montserrat"/>
                <a:cs typeface="Montserrat"/>
                <a:sym typeface="Montserrat"/>
              </a:rPr>
              <a:t>Organiser, gouverner et protéger les données dans l'ensemble de l'entreprise, conformément à la stratégie et à la réglementation de l'entreprise.</a:t>
            </a:r>
            <a:endParaRPr sz="1200">
              <a:latin typeface="Montserrat"/>
              <a:ea typeface="Montserrat"/>
              <a:cs typeface="Montserrat"/>
              <a:sym typeface="Montserrat"/>
            </a:endParaRPr>
          </a:p>
        </p:txBody>
      </p:sp>
      <p:sp>
        <p:nvSpPr>
          <p:cNvPr id="5046" name="Google Shape;5046;p520"/>
          <p:cNvSpPr txBox="1"/>
          <p:nvPr/>
        </p:nvSpPr>
        <p:spPr>
          <a:xfrm>
            <a:off x="4256425" y="2680746"/>
            <a:ext cx="46770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fr" sz="1200" u="none" cap="none" strike="noStrike">
                <a:solidFill>
                  <a:srgbClr val="F8485E"/>
                </a:solidFill>
                <a:latin typeface="Montserrat"/>
                <a:ea typeface="Montserrat"/>
                <a:cs typeface="Montserrat"/>
                <a:sym typeface="Montserrat"/>
              </a:rPr>
              <a:t>Data </a:t>
            </a:r>
            <a:r>
              <a:rPr b="1" lang="fr" sz="1200">
                <a:solidFill>
                  <a:srgbClr val="F8485E"/>
                </a:solidFill>
                <a:latin typeface="Montserrat"/>
                <a:ea typeface="Montserrat"/>
                <a:cs typeface="Montserrat"/>
                <a:sym typeface="Montserrat"/>
              </a:rPr>
              <a:t>Management</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fr" sz="1200">
                <a:solidFill>
                  <a:srgbClr val="666666"/>
                </a:solidFill>
                <a:latin typeface="Montserrat"/>
                <a:ea typeface="Montserrat"/>
                <a:cs typeface="Montserrat"/>
                <a:sym typeface="Montserrat"/>
              </a:rPr>
              <a:t>Définir et gérer de manière cohérente les données critiques de l'organisation pour fournir un point de référence unique.</a:t>
            </a:r>
            <a:endParaRPr b="1" i="0" sz="1200" u="none" cap="none" strike="noStrike">
              <a:solidFill>
                <a:srgbClr val="F8485E"/>
              </a:solidFill>
              <a:latin typeface="Montserrat"/>
              <a:ea typeface="Montserrat"/>
              <a:cs typeface="Montserrat"/>
              <a:sym typeface="Montserrat"/>
            </a:endParaRPr>
          </a:p>
        </p:txBody>
      </p:sp>
      <p:sp>
        <p:nvSpPr>
          <p:cNvPr id="5047" name="Google Shape;5047;p520"/>
          <p:cNvSpPr/>
          <p:nvPr/>
        </p:nvSpPr>
        <p:spPr>
          <a:xfrm>
            <a:off x="-60325" y="1966375"/>
            <a:ext cx="3325500" cy="2283600"/>
          </a:xfrm>
          <a:prstGeom prst="rect">
            <a:avLst/>
          </a:prstGeom>
          <a:solidFill>
            <a:srgbClr val="E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Montserrat"/>
              <a:ea typeface="Montserrat"/>
              <a:cs typeface="Montserrat"/>
              <a:sym typeface="Montserrat"/>
            </a:endParaRPr>
          </a:p>
        </p:txBody>
      </p:sp>
      <p:sp>
        <p:nvSpPr>
          <p:cNvPr id="5048" name="Google Shape;5048;p520"/>
          <p:cNvSpPr txBox="1"/>
          <p:nvPr/>
        </p:nvSpPr>
        <p:spPr>
          <a:xfrm>
            <a:off x="4256425" y="3611737"/>
            <a:ext cx="47646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lang="fr" sz="1200">
                <a:solidFill>
                  <a:srgbClr val="F8485E"/>
                </a:solidFill>
                <a:latin typeface="Montserrat"/>
                <a:ea typeface="Montserrat"/>
                <a:cs typeface="Montserrat"/>
                <a:sym typeface="Montserrat"/>
              </a:rPr>
              <a:t>Data Quality/Excellence</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fr" sz="1200">
                <a:solidFill>
                  <a:srgbClr val="666666"/>
                </a:solidFill>
                <a:latin typeface="Montserrat"/>
                <a:ea typeface="Montserrat"/>
                <a:cs typeface="Montserrat"/>
                <a:sym typeface="Montserrat"/>
              </a:rPr>
              <a:t>Fournir une méthodologie améliorée pour optimiser les processus métiers et augmenter la valeur des données</a:t>
            </a:r>
            <a:r>
              <a:rPr i="0" lang="fr" sz="1200" u="none" cap="none" strike="noStrike">
                <a:solidFill>
                  <a:srgbClr val="666666"/>
                </a:solidFill>
                <a:latin typeface="Montserrat"/>
                <a:ea typeface="Montserrat"/>
                <a:cs typeface="Montserrat"/>
                <a:sym typeface="Montserrat"/>
              </a:rPr>
              <a:t>.</a:t>
            </a:r>
            <a:endParaRPr sz="1200">
              <a:latin typeface="Montserrat"/>
              <a:ea typeface="Montserrat"/>
              <a:cs typeface="Montserrat"/>
              <a:sym typeface="Montserrat"/>
            </a:endParaRPr>
          </a:p>
        </p:txBody>
      </p:sp>
      <p:sp>
        <p:nvSpPr>
          <p:cNvPr id="5049" name="Google Shape;5049;p520"/>
          <p:cNvSpPr txBox="1"/>
          <p:nvPr/>
        </p:nvSpPr>
        <p:spPr>
          <a:xfrm>
            <a:off x="76525" y="2221450"/>
            <a:ext cx="2993400" cy="8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Verdana"/>
              <a:buNone/>
            </a:pPr>
            <a:r>
              <a:rPr lang="fr" sz="1100">
                <a:solidFill>
                  <a:schemeClr val="dk2"/>
                </a:solidFill>
                <a:latin typeface="Montserrat"/>
                <a:ea typeface="Montserrat"/>
                <a:cs typeface="Montserrat"/>
                <a:sym typeface="Montserrat"/>
              </a:rPr>
              <a:t>une donnée maîtrisée avec des fondamentaux partagés à l’échelle de l’entreprise permettent d’améliorer l’ensemble des processus métiers</a:t>
            </a:r>
            <a:endParaRPr sz="1100">
              <a:solidFill>
                <a:schemeClr val="dk2"/>
              </a:solidFill>
              <a:latin typeface="Montserrat"/>
              <a:ea typeface="Montserrat"/>
              <a:cs typeface="Montserrat"/>
              <a:sym typeface="Montserrat"/>
            </a:endParaRPr>
          </a:p>
        </p:txBody>
      </p:sp>
      <p:sp>
        <p:nvSpPr>
          <p:cNvPr id="5050" name="Google Shape;5050;p520"/>
          <p:cNvSpPr/>
          <p:nvPr/>
        </p:nvSpPr>
        <p:spPr>
          <a:xfrm>
            <a:off x="65150" y="2018376"/>
            <a:ext cx="30501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fr" sz="1200">
                <a:solidFill>
                  <a:srgbClr val="F166A7"/>
                </a:solidFill>
                <a:latin typeface="Montserrat"/>
                <a:ea typeface="Montserrat"/>
                <a:cs typeface="Montserrat"/>
                <a:sym typeface="Montserrat"/>
              </a:rPr>
              <a:t>Un asset majeur de l’entreprise   </a:t>
            </a:r>
            <a:endParaRPr b="1" i="1" sz="1200" u="none" cap="none" strike="noStrike">
              <a:solidFill>
                <a:srgbClr val="F166A7"/>
              </a:solidFill>
              <a:latin typeface="Montserrat"/>
              <a:ea typeface="Montserrat"/>
              <a:cs typeface="Montserrat"/>
              <a:sym typeface="Montserrat"/>
            </a:endParaRPr>
          </a:p>
        </p:txBody>
      </p:sp>
      <p:sp>
        <p:nvSpPr>
          <p:cNvPr id="5051" name="Google Shape;5051;p520"/>
          <p:cNvSpPr/>
          <p:nvPr/>
        </p:nvSpPr>
        <p:spPr>
          <a:xfrm>
            <a:off x="77575" y="3432284"/>
            <a:ext cx="3050100" cy="81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fr" sz="1100">
                <a:solidFill>
                  <a:schemeClr val="dk2"/>
                </a:solidFill>
                <a:latin typeface="Montserrat"/>
                <a:ea typeface="Montserrat"/>
                <a:cs typeface="Montserrat"/>
                <a:sym typeface="Montserrat"/>
              </a:rPr>
              <a:t>… basée sur des techniques de mise en qualité des données, d'une solide expérience en gestion des données et d'un état d'esprit pragmatique</a:t>
            </a:r>
            <a:endParaRPr sz="1100">
              <a:solidFill>
                <a:schemeClr val="dk2"/>
              </a:solidFill>
              <a:latin typeface="Montserrat"/>
              <a:ea typeface="Montserrat"/>
              <a:cs typeface="Montserrat"/>
              <a:sym typeface="Montserrat"/>
            </a:endParaRPr>
          </a:p>
        </p:txBody>
      </p:sp>
      <p:sp>
        <p:nvSpPr>
          <p:cNvPr id="5052" name="Google Shape;5052;p520"/>
          <p:cNvSpPr/>
          <p:nvPr/>
        </p:nvSpPr>
        <p:spPr>
          <a:xfrm>
            <a:off x="76525" y="3033409"/>
            <a:ext cx="2947200" cy="318600"/>
          </a:xfrm>
          <a:prstGeom prst="rect">
            <a:avLst/>
          </a:prstGeom>
          <a:noFill/>
          <a:ln>
            <a:noFill/>
          </a:ln>
        </p:spPr>
        <p:txBody>
          <a:bodyPr anchorCtr="0" anchor="t" bIns="45700" lIns="91425" spcFirstLastPara="1" rIns="18000" wrap="square" tIns="45700">
            <a:noAutofit/>
          </a:bodyPr>
          <a:lstStyle/>
          <a:p>
            <a:pPr indent="0" lvl="0" marL="0" marR="0" rtl="0" algn="l">
              <a:lnSpc>
                <a:spcPct val="100000"/>
              </a:lnSpc>
              <a:spcBef>
                <a:spcPts val="0"/>
              </a:spcBef>
              <a:spcAft>
                <a:spcPts val="0"/>
              </a:spcAft>
              <a:buNone/>
            </a:pPr>
            <a:r>
              <a:rPr b="1" lang="fr" sz="1200">
                <a:solidFill>
                  <a:srgbClr val="F166A7"/>
                </a:solidFill>
                <a:latin typeface="Montserrat"/>
                <a:ea typeface="Montserrat"/>
                <a:cs typeface="Montserrat"/>
                <a:sym typeface="Montserrat"/>
              </a:rPr>
              <a:t>Une méthodologie unique développée</a:t>
            </a:r>
            <a:endParaRPr b="1" sz="1200">
              <a:solidFill>
                <a:srgbClr val="F166A7"/>
              </a:solidFill>
              <a:latin typeface="Montserrat"/>
              <a:ea typeface="Montserrat"/>
              <a:cs typeface="Montserrat"/>
              <a:sym typeface="Montserrat"/>
            </a:endParaRPr>
          </a:p>
        </p:txBody>
      </p:sp>
      <p:sp>
        <p:nvSpPr>
          <p:cNvPr id="5053" name="Google Shape;5053;p520"/>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5054" name="Google Shape;5054;p520"/>
          <p:cNvSpPr txBox="1"/>
          <p:nvPr>
            <p:ph idx="4" type="body"/>
          </p:nvPr>
        </p:nvSpPr>
        <p:spPr>
          <a:xfrm>
            <a:off x="173775" y="1231175"/>
            <a:ext cx="16311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fr" sz="1000">
                <a:solidFill>
                  <a:schemeClr val="accent1"/>
                </a:solidFill>
                <a:latin typeface="Montserrat"/>
                <a:ea typeface="Montserrat"/>
                <a:cs typeface="Montserrat"/>
                <a:sym typeface="Montserrat"/>
              </a:rPr>
              <a:t>35+ </a:t>
            </a:r>
            <a:r>
              <a:rPr b="1" lang="fr" sz="1000">
                <a:solidFill>
                  <a:schemeClr val="dk2"/>
                </a:solidFill>
                <a:latin typeface="Montserrat"/>
                <a:ea typeface="Montserrat"/>
                <a:cs typeface="Montserrat"/>
                <a:sym typeface="Montserrat"/>
              </a:rPr>
              <a:t>data managers</a:t>
            </a:r>
            <a:br>
              <a:rPr b="1" lang="fr" sz="1000">
                <a:solidFill>
                  <a:schemeClr val="dk2"/>
                </a:solidFill>
                <a:latin typeface="Montserrat"/>
                <a:ea typeface="Montserrat"/>
                <a:cs typeface="Montserrat"/>
                <a:sym typeface="Montserrat"/>
              </a:rPr>
            </a:br>
            <a:r>
              <a:rPr b="1" lang="fr" sz="1000">
                <a:solidFill>
                  <a:schemeClr val="accent1"/>
                </a:solidFill>
                <a:latin typeface="Montserrat"/>
                <a:ea typeface="Montserrat"/>
                <a:cs typeface="Montserrat"/>
                <a:sym typeface="Montserrat"/>
              </a:rPr>
              <a:t>15+</a:t>
            </a:r>
            <a:r>
              <a:rPr b="1" lang="fr" sz="1000">
                <a:solidFill>
                  <a:schemeClr val="dk2"/>
                </a:solidFill>
                <a:latin typeface="Montserrat"/>
                <a:ea typeface="Montserrat"/>
                <a:cs typeface="Montserrat"/>
                <a:sym typeface="Montserrat"/>
              </a:rPr>
              <a:t> data quality</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None/>
            </a:pPr>
            <a:r>
              <a:rPr b="1" lang="fr" sz="1000">
                <a:solidFill>
                  <a:schemeClr val="accent1"/>
                </a:solidFill>
                <a:latin typeface="Montserrat"/>
                <a:ea typeface="Montserrat"/>
                <a:cs typeface="Montserrat"/>
                <a:sym typeface="Montserrat"/>
              </a:rPr>
              <a:t>15+</a:t>
            </a:r>
            <a:r>
              <a:rPr b="1" lang="fr" sz="1000">
                <a:solidFill>
                  <a:schemeClr val="dk2"/>
                </a:solidFill>
                <a:latin typeface="Montserrat"/>
                <a:ea typeface="Montserrat"/>
                <a:cs typeface="Montserrat"/>
                <a:sym typeface="Montserrat"/>
              </a:rPr>
              <a:t> data protection</a:t>
            </a:r>
            <a:endParaRPr b="1" sz="1000">
              <a:solidFill>
                <a:schemeClr val="dk2"/>
              </a:solidFill>
              <a:latin typeface="Montserrat"/>
              <a:ea typeface="Montserrat"/>
              <a:cs typeface="Montserrat"/>
              <a:sym typeface="Montserrat"/>
            </a:endParaRPr>
          </a:p>
        </p:txBody>
      </p:sp>
      <p:pic>
        <p:nvPicPr>
          <p:cNvPr id="5055" name="Google Shape;5055;p520"/>
          <p:cNvPicPr preferRelativeResize="0"/>
          <p:nvPr/>
        </p:nvPicPr>
        <p:blipFill>
          <a:blip r:embed="rId4">
            <a:alphaModFix/>
          </a:blip>
          <a:stretch>
            <a:fillRect/>
          </a:stretch>
        </p:blipFill>
        <p:spPr>
          <a:xfrm>
            <a:off x="3496176" y="2844474"/>
            <a:ext cx="590224" cy="589307"/>
          </a:xfrm>
          <a:prstGeom prst="rect">
            <a:avLst/>
          </a:prstGeom>
          <a:noFill/>
          <a:ln>
            <a:noFill/>
          </a:ln>
        </p:spPr>
      </p:pic>
      <p:sp>
        <p:nvSpPr>
          <p:cNvPr id="5056" name="Google Shape;5056;p520"/>
          <p:cNvSpPr/>
          <p:nvPr/>
        </p:nvSpPr>
        <p:spPr>
          <a:xfrm>
            <a:off x="4321851" y="4259221"/>
            <a:ext cx="3276000" cy="3054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lang="fr" sz="900">
                <a:solidFill>
                  <a:srgbClr val="FFFFFF"/>
                </a:solidFill>
                <a:latin typeface="Verdana"/>
                <a:ea typeface="Verdana"/>
                <a:cs typeface="Verdana"/>
                <a:sym typeface="Verdana"/>
              </a:rPr>
              <a:t>CONFORMIT</a:t>
            </a:r>
            <a:r>
              <a:rPr b="1" lang="fr" sz="900">
                <a:solidFill>
                  <a:schemeClr val="lt1"/>
                </a:solidFill>
                <a:latin typeface="Verdana"/>
                <a:ea typeface="Verdana"/>
                <a:cs typeface="Verdana"/>
                <a:sym typeface="Verdana"/>
              </a:rPr>
              <a:t>É</a:t>
            </a:r>
            <a:r>
              <a:rPr b="1" i="0" lang="fr" sz="900" u="none" cap="none" strike="noStrike">
                <a:solidFill>
                  <a:srgbClr val="FFFFFF"/>
                </a:solidFill>
                <a:latin typeface="Verdana"/>
                <a:ea typeface="Verdana"/>
                <a:cs typeface="Verdana"/>
                <a:sym typeface="Verdana"/>
              </a:rPr>
              <a:t> / </a:t>
            </a:r>
            <a:r>
              <a:rPr b="1" lang="fr" sz="900">
                <a:solidFill>
                  <a:srgbClr val="FFFFFF"/>
                </a:solidFill>
                <a:latin typeface="Verdana"/>
                <a:ea typeface="Verdana"/>
                <a:cs typeface="Verdana"/>
                <a:sym typeface="Verdana"/>
              </a:rPr>
              <a:t>S</a:t>
            </a:r>
            <a:r>
              <a:rPr b="1" lang="fr" sz="900">
                <a:solidFill>
                  <a:schemeClr val="lt1"/>
                </a:solidFill>
                <a:latin typeface="Verdana"/>
                <a:ea typeface="Verdana"/>
                <a:cs typeface="Verdana"/>
                <a:sym typeface="Verdana"/>
              </a:rPr>
              <a:t>ÉCURITÉ</a:t>
            </a:r>
            <a:r>
              <a:rPr b="1" i="0" lang="fr" sz="900" u="none" cap="none" strike="noStrike">
                <a:solidFill>
                  <a:srgbClr val="FFFFFF"/>
                </a:solidFill>
                <a:latin typeface="Verdana"/>
                <a:ea typeface="Verdana"/>
                <a:cs typeface="Verdana"/>
                <a:sym typeface="Verdana"/>
              </a:rPr>
              <a:t> / </a:t>
            </a:r>
            <a:r>
              <a:rPr b="1" lang="fr" sz="900">
                <a:solidFill>
                  <a:srgbClr val="FFFFFF"/>
                </a:solidFill>
                <a:latin typeface="Verdana"/>
                <a:ea typeface="Verdana"/>
                <a:cs typeface="Verdana"/>
                <a:sym typeface="Verdana"/>
              </a:rPr>
              <a:t>VALEUR BUSINESS</a:t>
            </a:r>
            <a:endParaRPr b="0" i="0" sz="900" u="none" cap="none" strike="noStrike">
              <a:solidFill>
                <a:srgbClr val="000000"/>
              </a:solidFill>
              <a:latin typeface="Arial"/>
              <a:ea typeface="Arial"/>
              <a:cs typeface="Arial"/>
              <a:sym typeface="Arial"/>
            </a:endParaRPr>
          </a:p>
        </p:txBody>
      </p:sp>
      <p:sp>
        <p:nvSpPr>
          <p:cNvPr id="5057" name="Google Shape;5057;p520"/>
          <p:cNvSpPr txBox="1"/>
          <p:nvPr>
            <p:ph idx="5" type="body"/>
          </p:nvPr>
        </p:nvSpPr>
        <p:spPr>
          <a:xfrm>
            <a:off x="456347" y="737650"/>
            <a:ext cx="1348500" cy="3060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fr">
                <a:solidFill>
                  <a:schemeClr val="accent1"/>
                </a:solidFill>
                <a:latin typeface="Montserrat"/>
                <a:ea typeface="Montserrat"/>
                <a:cs typeface="Montserrat"/>
                <a:sym typeface="Montserrat"/>
              </a:rPr>
              <a:t>CDO </a:t>
            </a:r>
            <a:r>
              <a:rPr b="1" lang="fr">
                <a:solidFill>
                  <a:schemeClr val="dk2"/>
                </a:solidFill>
                <a:latin typeface="Montserrat"/>
                <a:ea typeface="Montserrat"/>
                <a:cs typeface="Montserrat"/>
                <a:sym typeface="Montserrat"/>
              </a:rPr>
              <a:t>external</a:t>
            </a:r>
            <a:endParaRPr b="1">
              <a:solidFill>
                <a:schemeClr val="dk2"/>
              </a:solidFill>
              <a:latin typeface="Montserrat"/>
              <a:ea typeface="Montserrat"/>
              <a:cs typeface="Montserrat"/>
              <a:sym typeface="Montserrat"/>
            </a:endParaRPr>
          </a:p>
        </p:txBody>
      </p:sp>
      <p:pic>
        <p:nvPicPr>
          <p:cNvPr id="5058" name="Google Shape;5058;p520"/>
          <p:cNvPicPr preferRelativeResize="0"/>
          <p:nvPr/>
        </p:nvPicPr>
        <p:blipFill>
          <a:blip r:embed="rId5">
            <a:alphaModFix/>
          </a:blip>
          <a:stretch>
            <a:fillRect/>
          </a:stretch>
        </p:blipFill>
        <p:spPr>
          <a:xfrm rot="-1420206">
            <a:off x="121330" y="760603"/>
            <a:ext cx="367201" cy="367201"/>
          </a:xfrm>
          <a:prstGeom prst="rect">
            <a:avLst/>
          </a:prstGeom>
          <a:noFill/>
          <a:ln>
            <a:noFill/>
          </a:ln>
        </p:spPr>
      </p:pic>
      <p:pic>
        <p:nvPicPr>
          <p:cNvPr id="5059" name="Google Shape;5059;p520"/>
          <p:cNvPicPr preferRelativeResize="0"/>
          <p:nvPr/>
        </p:nvPicPr>
        <p:blipFill>
          <a:blip r:embed="rId6">
            <a:alphaModFix/>
          </a:blip>
          <a:stretch>
            <a:fillRect/>
          </a:stretch>
        </p:blipFill>
        <p:spPr>
          <a:xfrm>
            <a:off x="3496176" y="2039530"/>
            <a:ext cx="588406" cy="589307"/>
          </a:xfrm>
          <a:prstGeom prst="rect">
            <a:avLst/>
          </a:prstGeom>
          <a:noFill/>
          <a:ln>
            <a:noFill/>
          </a:ln>
        </p:spPr>
      </p:pic>
      <p:sp>
        <p:nvSpPr>
          <p:cNvPr id="5060" name="Google Shape;5060;p520"/>
          <p:cNvSpPr/>
          <p:nvPr/>
        </p:nvSpPr>
        <p:spPr>
          <a:xfrm>
            <a:off x="3714750" y="2258642"/>
            <a:ext cx="162000" cy="162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1" name="Google Shape;5061;p520"/>
          <p:cNvPicPr preferRelativeResize="0"/>
          <p:nvPr/>
        </p:nvPicPr>
        <p:blipFill rotWithShape="1">
          <a:blip r:embed="rId7">
            <a:alphaModFix/>
          </a:blip>
          <a:srcRect b="0" l="0" r="0" t="0"/>
          <a:stretch/>
        </p:blipFill>
        <p:spPr>
          <a:xfrm>
            <a:off x="78539" y="4656441"/>
            <a:ext cx="1246055" cy="453575"/>
          </a:xfrm>
          <a:prstGeom prst="rect">
            <a:avLst/>
          </a:prstGeom>
          <a:noFill/>
          <a:ln>
            <a:noFill/>
          </a:ln>
        </p:spPr>
      </p:pic>
      <p:pic>
        <p:nvPicPr>
          <p:cNvPr id="5062" name="Google Shape;5062;p520"/>
          <p:cNvPicPr preferRelativeResize="0"/>
          <p:nvPr/>
        </p:nvPicPr>
        <p:blipFill rotWithShape="1">
          <a:blip r:embed="rId8">
            <a:alphaModFix/>
          </a:blip>
          <a:srcRect b="0" l="0" r="0" t="0"/>
          <a:stretch/>
        </p:blipFill>
        <p:spPr>
          <a:xfrm>
            <a:off x="1324596" y="4642086"/>
            <a:ext cx="951900" cy="453578"/>
          </a:xfrm>
          <a:prstGeom prst="rect">
            <a:avLst/>
          </a:prstGeom>
          <a:noFill/>
          <a:ln>
            <a:noFill/>
          </a:ln>
        </p:spPr>
      </p:pic>
      <p:pic>
        <p:nvPicPr>
          <p:cNvPr id="5063" name="Google Shape;5063;p520"/>
          <p:cNvPicPr preferRelativeResize="0"/>
          <p:nvPr/>
        </p:nvPicPr>
        <p:blipFill rotWithShape="1">
          <a:blip r:embed="rId9">
            <a:alphaModFix/>
          </a:blip>
          <a:srcRect b="0" l="0" r="0" t="0"/>
          <a:stretch/>
        </p:blipFill>
        <p:spPr>
          <a:xfrm>
            <a:off x="2367119" y="4743961"/>
            <a:ext cx="1054242" cy="280725"/>
          </a:xfrm>
          <a:prstGeom prst="rect">
            <a:avLst/>
          </a:prstGeom>
          <a:noFill/>
          <a:ln>
            <a:noFill/>
          </a:ln>
        </p:spPr>
      </p:pic>
      <p:pic>
        <p:nvPicPr>
          <p:cNvPr id="5064" name="Google Shape;5064;p520"/>
          <p:cNvPicPr preferRelativeResize="0"/>
          <p:nvPr/>
        </p:nvPicPr>
        <p:blipFill rotWithShape="1">
          <a:blip r:embed="rId10">
            <a:alphaModFix/>
          </a:blip>
          <a:srcRect b="0" l="0" r="0" t="0"/>
          <a:stretch/>
        </p:blipFill>
        <p:spPr>
          <a:xfrm>
            <a:off x="3463800" y="4599520"/>
            <a:ext cx="1108200" cy="554100"/>
          </a:xfrm>
          <a:prstGeom prst="rect">
            <a:avLst/>
          </a:prstGeom>
          <a:noFill/>
          <a:ln>
            <a:noFill/>
          </a:ln>
        </p:spPr>
      </p:pic>
      <p:pic>
        <p:nvPicPr>
          <p:cNvPr id="5065" name="Google Shape;5065;p520"/>
          <p:cNvPicPr preferRelativeResize="0"/>
          <p:nvPr/>
        </p:nvPicPr>
        <p:blipFill rotWithShape="1">
          <a:blip r:embed="rId11">
            <a:alphaModFix/>
          </a:blip>
          <a:srcRect b="22881" l="0" r="0" t="34682"/>
          <a:stretch/>
        </p:blipFill>
        <p:spPr>
          <a:xfrm>
            <a:off x="4575950" y="4712199"/>
            <a:ext cx="848325" cy="360000"/>
          </a:xfrm>
          <a:prstGeom prst="rect">
            <a:avLst/>
          </a:prstGeom>
          <a:noFill/>
          <a:ln>
            <a:noFill/>
          </a:ln>
        </p:spPr>
      </p:pic>
      <p:pic>
        <p:nvPicPr>
          <p:cNvPr id="5066" name="Google Shape;5066;p520"/>
          <p:cNvPicPr preferRelativeResize="0"/>
          <p:nvPr/>
        </p:nvPicPr>
        <p:blipFill rotWithShape="1">
          <a:blip r:embed="rId12">
            <a:alphaModFix/>
          </a:blip>
          <a:srcRect b="0" l="0" r="0" t="0"/>
          <a:stretch/>
        </p:blipFill>
        <p:spPr>
          <a:xfrm>
            <a:off x="5548545" y="4782114"/>
            <a:ext cx="1419469" cy="187825"/>
          </a:xfrm>
          <a:prstGeom prst="rect">
            <a:avLst/>
          </a:prstGeom>
          <a:noFill/>
          <a:ln>
            <a:noFill/>
          </a:ln>
        </p:spPr>
      </p:pic>
      <p:pic>
        <p:nvPicPr>
          <p:cNvPr id="5067" name="Google Shape;5067;p520"/>
          <p:cNvPicPr preferRelativeResize="0"/>
          <p:nvPr/>
        </p:nvPicPr>
        <p:blipFill>
          <a:blip r:embed="rId13">
            <a:alphaModFix/>
          </a:blip>
          <a:stretch>
            <a:fillRect/>
          </a:stretch>
        </p:blipFill>
        <p:spPr>
          <a:xfrm>
            <a:off x="3496176" y="3614208"/>
            <a:ext cx="589315" cy="589307"/>
          </a:xfrm>
          <a:prstGeom prst="rect">
            <a:avLst/>
          </a:prstGeom>
          <a:noFill/>
          <a:ln>
            <a:noFill/>
          </a:ln>
        </p:spPr>
      </p:pic>
      <p:sp>
        <p:nvSpPr>
          <p:cNvPr id="5068" name="Google Shape;5068;p520"/>
          <p:cNvSpPr txBox="1"/>
          <p:nvPr/>
        </p:nvSpPr>
        <p:spPr>
          <a:xfrm>
            <a:off x="3617325" y="2229730"/>
            <a:ext cx="356100" cy="2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400">
                <a:solidFill>
                  <a:schemeClr val="accent1"/>
                </a:solidFill>
                <a:latin typeface="Montserrat"/>
                <a:ea typeface="Montserrat"/>
                <a:cs typeface="Montserrat"/>
                <a:sym typeface="Montserrat"/>
              </a:rPr>
              <a:t>1011</a:t>
            </a:r>
            <a:endParaRPr b="1" sz="4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fr" sz="400">
                <a:solidFill>
                  <a:schemeClr val="accent1"/>
                </a:solidFill>
                <a:latin typeface="Montserrat"/>
                <a:ea typeface="Montserrat"/>
                <a:cs typeface="Montserrat"/>
                <a:sym typeface="Montserrat"/>
              </a:rPr>
              <a:t>001</a:t>
            </a:r>
            <a:endParaRPr b="1" sz="400">
              <a:solidFill>
                <a:schemeClr val="accent1"/>
              </a:solidFill>
              <a:latin typeface="Montserrat"/>
              <a:ea typeface="Montserrat"/>
              <a:cs typeface="Montserrat"/>
              <a:sym typeface="Montserrat"/>
            </a:endParaRPr>
          </a:p>
        </p:txBody>
      </p:sp>
      <p:sp>
        <p:nvSpPr>
          <p:cNvPr id="5069" name="Google Shape;5069;p520"/>
          <p:cNvSpPr/>
          <p:nvPr/>
        </p:nvSpPr>
        <p:spPr>
          <a:xfrm>
            <a:off x="3714750" y="3723093"/>
            <a:ext cx="162000" cy="162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20"/>
          <p:cNvSpPr txBox="1"/>
          <p:nvPr/>
        </p:nvSpPr>
        <p:spPr>
          <a:xfrm>
            <a:off x="3617325" y="3694181"/>
            <a:ext cx="356100" cy="2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400">
                <a:solidFill>
                  <a:schemeClr val="accent1"/>
                </a:solidFill>
                <a:latin typeface="Montserrat"/>
                <a:ea typeface="Montserrat"/>
                <a:cs typeface="Montserrat"/>
                <a:sym typeface="Montserrat"/>
              </a:rPr>
              <a:t>1011</a:t>
            </a:r>
            <a:endParaRPr b="1" sz="4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fr" sz="400">
                <a:solidFill>
                  <a:schemeClr val="accent1"/>
                </a:solidFill>
                <a:latin typeface="Montserrat"/>
                <a:ea typeface="Montserrat"/>
                <a:cs typeface="Montserrat"/>
                <a:sym typeface="Montserrat"/>
              </a:rPr>
              <a:t>001</a:t>
            </a:r>
            <a:endParaRPr b="1" sz="400">
              <a:solidFill>
                <a:schemeClr val="accent1"/>
              </a:solidFill>
              <a:latin typeface="Montserrat"/>
              <a:ea typeface="Montserrat"/>
              <a:cs typeface="Montserrat"/>
              <a:sym typeface="Montserrat"/>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4" name="Shape 5074"/>
        <p:cNvGrpSpPr/>
        <p:nvPr/>
      </p:nvGrpSpPr>
      <p:grpSpPr>
        <a:xfrm>
          <a:off x="0" y="0"/>
          <a:ext cx="0" cy="0"/>
          <a:chOff x="0" y="0"/>
          <a:chExt cx="0" cy="0"/>
        </a:xfrm>
      </p:grpSpPr>
      <p:sp>
        <p:nvSpPr>
          <p:cNvPr id="5075" name="Google Shape;5075;p521"/>
          <p:cNvSpPr/>
          <p:nvPr/>
        </p:nvSpPr>
        <p:spPr>
          <a:xfrm>
            <a:off x="5243750" y="3380475"/>
            <a:ext cx="3423600" cy="1324500"/>
          </a:xfrm>
          <a:prstGeom prst="rect">
            <a:avLst/>
          </a:prstGeom>
          <a:solidFill>
            <a:srgbClr val="EF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latin typeface="Montserrat"/>
              <a:ea typeface="Montserrat"/>
              <a:cs typeface="Montserrat"/>
              <a:sym typeface="Montserrat"/>
            </a:endParaRPr>
          </a:p>
        </p:txBody>
      </p:sp>
      <p:sp>
        <p:nvSpPr>
          <p:cNvPr id="5076" name="Google Shape;5076;p521"/>
          <p:cNvSpPr txBox="1"/>
          <p:nvPr/>
        </p:nvSpPr>
        <p:spPr>
          <a:xfrm>
            <a:off x="2225050" y="2664350"/>
            <a:ext cx="2143200" cy="46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 sz="1200">
                <a:solidFill>
                  <a:srgbClr val="56555A"/>
                </a:solidFill>
                <a:latin typeface="Montserrat Medium"/>
                <a:ea typeface="Montserrat Medium"/>
                <a:cs typeface="Montserrat Medium"/>
                <a:sym typeface="Montserrat Medium"/>
              </a:rPr>
              <a:t>Focus on:</a:t>
            </a:r>
            <a:endParaRPr sz="1200">
              <a:solidFill>
                <a:srgbClr val="56555A"/>
              </a:solidFill>
              <a:latin typeface="Montserrat Medium"/>
              <a:ea typeface="Montserrat Medium"/>
              <a:cs typeface="Montserrat Medium"/>
              <a:sym typeface="Montserrat Medium"/>
            </a:endParaRPr>
          </a:p>
        </p:txBody>
      </p:sp>
      <p:sp>
        <p:nvSpPr>
          <p:cNvPr id="5077" name="Google Shape;5077;p521"/>
          <p:cNvSpPr txBox="1"/>
          <p:nvPr>
            <p:ph type="title"/>
          </p:nvPr>
        </p:nvSpPr>
        <p:spPr>
          <a:xfrm>
            <a:off x="301175" y="24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rgbClr val="F8485E"/>
                </a:solidFill>
                <a:latin typeface="Montserrat"/>
                <a:ea typeface="Montserrat"/>
                <a:cs typeface="Montserrat"/>
                <a:sym typeface="Montserrat"/>
              </a:rPr>
              <a:t>formation.</a:t>
            </a:r>
            <a:endParaRPr b="1" sz="1800">
              <a:solidFill>
                <a:srgbClr val="FCC354"/>
              </a:solidFill>
              <a:latin typeface="Montserrat"/>
              <a:ea typeface="Montserrat"/>
              <a:cs typeface="Montserrat"/>
              <a:sym typeface="Montserrat"/>
            </a:endParaRPr>
          </a:p>
        </p:txBody>
      </p:sp>
      <p:sp>
        <p:nvSpPr>
          <p:cNvPr id="5078" name="Google Shape;5078;p521"/>
          <p:cNvSpPr/>
          <p:nvPr/>
        </p:nvSpPr>
        <p:spPr>
          <a:xfrm>
            <a:off x="1529738" y="679425"/>
            <a:ext cx="1728600" cy="920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fr" sz="2400">
                <a:solidFill>
                  <a:srgbClr val="F8485E"/>
                </a:solidFill>
                <a:latin typeface="Montserrat"/>
                <a:ea typeface="Montserrat"/>
                <a:cs typeface="Montserrat"/>
                <a:sym typeface="Montserrat"/>
              </a:rPr>
              <a:t>8</a:t>
            </a:r>
            <a:endParaRPr sz="2400">
              <a:solidFill>
                <a:srgbClr val="F8485E"/>
              </a:solidFill>
              <a:latin typeface="Montserrat"/>
              <a:ea typeface="Montserrat"/>
              <a:cs typeface="Montserrat"/>
              <a:sym typeface="Montserrat"/>
            </a:endParaRPr>
          </a:p>
          <a:p>
            <a:pPr indent="0" lvl="0" marL="0" rtl="0" algn="r">
              <a:spcBef>
                <a:spcPts val="0"/>
              </a:spcBef>
              <a:spcAft>
                <a:spcPts val="0"/>
              </a:spcAft>
              <a:buNone/>
            </a:pPr>
            <a:r>
              <a:rPr lang="fr" sz="1200">
                <a:solidFill>
                  <a:srgbClr val="56555A"/>
                </a:solidFill>
                <a:latin typeface="Montserrat Medium"/>
                <a:ea typeface="Montserrat Medium"/>
                <a:cs typeface="Montserrat Medium"/>
                <a:sym typeface="Montserrat Medium"/>
              </a:rPr>
              <a:t>Nouvelles certifications obtenues</a:t>
            </a:r>
            <a:endParaRPr sz="1200">
              <a:solidFill>
                <a:srgbClr val="56555A"/>
              </a:solidFill>
              <a:highlight>
                <a:srgbClr val="4A86E8"/>
              </a:highlight>
              <a:latin typeface="Montserrat Medium"/>
              <a:ea typeface="Montserrat Medium"/>
              <a:cs typeface="Montserrat Medium"/>
              <a:sym typeface="Montserrat Medium"/>
            </a:endParaRPr>
          </a:p>
        </p:txBody>
      </p:sp>
      <p:sp>
        <p:nvSpPr>
          <p:cNvPr id="5079" name="Google Shape;5079;p521"/>
          <p:cNvSpPr/>
          <p:nvPr/>
        </p:nvSpPr>
        <p:spPr>
          <a:xfrm>
            <a:off x="3717550" y="700950"/>
            <a:ext cx="1244100" cy="920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fr" sz="2400">
                <a:solidFill>
                  <a:srgbClr val="F8485E"/>
                </a:solidFill>
                <a:latin typeface="Montserrat"/>
                <a:ea typeface="Montserrat"/>
                <a:cs typeface="Montserrat"/>
                <a:sym typeface="Montserrat"/>
              </a:rPr>
              <a:t>1152</a:t>
            </a:r>
            <a:endParaRPr sz="2400">
              <a:solidFill>
                <a:srgbClr val="F8485E"/>
              </a:solidFill>
              <a:latin typeface="Montserrat"/>
              <a:ea typeface="Montserrat"/>
              <a:cs typeface="Montserrat"/>
              <a:sym typeface="Montserrat"/>
            </a:endParaRPr>
          </a:p>
          <a:p>
            <a:pPr indent="0" lvl="0" marL="0" rtl="0" algn="r">
              <a:spcBef>
                <a:spcPts val="0"/>
              </a:spcBef>
              <a:spcAft>
                <a:spcPts val="0"/>
              </a:spcAft>
              <a:buNone/>
            </a:pPr>
            <a:r>
              <a:rPr lang="fr" sz="1200">
                <a:solidFill>
                  <a:srgbClr val="56555A"/>
                </a:solidFill>
                <a:latin typeface="Montserrat Medium"/>
                <a:ea typeface="Montserrat Medium"/>
                <a:cs typeface="Montserrat Medium"/>
                <a:sym typeface="Montserrat Medium"/>
              </a:rPr>
              <a:t>Heures de formations suivies</a:t>
            </a:r>
            <a:endParaRPr sz="1200">
              <a:solidFill>
                <a:srgbClr val="56555A"/>
              </a:solidFill>
              <a:highlight>
                <a:srgbClr val="4A86E8"/>
              </a:highlight>
              <a:latin typeface="Montserrat Medium"/>
              <a:ea typeface="Montserrat Medium"/>
              <a:cs typeface="Montserrat Medium"/>
              <a:sym typeface="Montserrat Medium"/>
            </a:endParaRPr>
          </a:p>
        </p:txBody>
      </p:sp>
      <p:sp>
        <p:nvSpPr>
          <p:cNvPr id="5080" name="Google Shape;5080;p521"/>
          <p:cNvSpPr/>
          <p:nvPr/>
        </p:nvSpPr>
        <p:spPr>
          <a:xfrm>
            <a:off x="5358825" y="700950"/>
            <a:ext cx="1244100" cy="920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fr" sz="2400">
                <a:solidFill>
                  <a:srgbClr val="F8485E"/>
                </a:solidFill>
                <a:latin typeface="Montserrat"/>
                <a:ea typeface="Montserrat"/>
                <a:cs typeface="Montserrat"/>
                <a:sym typeface="Montserrat"/>
              </a:rPr>
              <a:t>50</a:t>
            </a:r>
            <a:endParaRPr sz="2400">
              <a:solidFill>
                <a:srgbClr val="F8485E"/>
              </a:solidFill>
              <a:latin typeface="Montserrat"/>
              <a:ea typeface="Montserrat"/>
              <a:cs typeface="Montserrat"/>
              <a:sym typeface="Montserrat"/>
            </a:endParaRPr>
          </a:p>
          <a:p>
            <a:pPr indent="0" lvl="0" marL="0" rtl="0" algn="r">
              <a:spcBef>
                <a:spcPts val="0"/>
              </a:spcBef>
              <a:spcAft>
                <a:spcPts val="0"/>
              </a:spcAft>
              <a:buNone/>
            </a:pPr>
            <a:r>
              <a:rPr lang="fr" sz="1200">
                <a:solidFill>
                  <a:srgbClr val="56555A"/>
                </a:solidFill>
                <a:latin typeface="Montserrat Medium"/>
                <a:ea typeface="Montserrat Medium"/>
                <a:cs typeface="Montserrat Medium"/>
                <a:sym typeface="Montserrat Medium"/>
              </a:rPr>
              <a:t>Consultants formés</a:t>
            </a:r>
            <a:endParaRPr sz="1200">
              <a:solidFill>
                <a:srgbClr val="56555A"/>
              </a:solidFill>
              <a:latin typeface="Montserrat Medium"/>
              <a:ea typeface="Montserrat Medium"/>
              <a:cs typeface="Montserrat Medium"/>
              <a:sym typeface="Montserrat Medium"/>
            </a:endParaRPr>
          </a:p>
          <a:p>
            <a:pPr indent="0" lvl="0" marL="0" rtl="0" algn="r">
              <a:spcBef>
                <a:spcPts val="0"/>
              </a:spcBef>
              <a:spcAft>
                <a:spcPts val="0"/>
              </a:spcAft>
              <a:buNone/>
            </a:pPr>
            <a:r>
              <a:t/>
            </a:r>
            <a:endParaRPr sz="1200">
              <a:solidFill>
                <a:srgbClr val="56555A"/>
              </a:solidFill>
              <a:latin typeface="Montserrat Medium"/>
              <a:ea typeface="Montserrat Medium"/>
              <a:cs typeface="Montserrat Medium"/>
              <a:sym typeface="Montserrat Medium"/>
            </a:endParaRPr>
          </a:p>
        </p:txBody>
      </p:sp>
      <p:sp>
        <p:nvSpPr>
          <p:cNvPr id="5081" name="Google Shape;5081;p521"/>
          <p:cNvSpPr/>
          <p:nvPr/>
        </p:nvSpPr>
        <p:spPr>
          <a:xfrm rot="5400000">
            <a:off x="1087519" y="857558"/>
            <a:ext cx="590400" cy="590400"/>
          </a:xfrm>
          <a:prstGeom prst="ellipse">
            <a:avLst/>
          </a:prstGeom>
          <a:solidFill>
            <a:srgbClr val="F8485E"/>
          </a:solidFill>
          <a:ln cap="flat" cmpd="sng" w="9525">
            <a:solidFill>
              <a:srgbClr val="F848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2" name="Google Shape;5082;p521"/>
          <p:cNvCxnSpPr>
            <a:stCxn id="5081" idx="6"/>
            <a:endCxn id="5083" idx="0"/>
          </p:cNvCxnSpPr>
          <p:nvPr/>
        </p:nvCxnSpPr>
        <p:spPr>
          <a:xfrm>
            <a:off x="1382719" y="1447958"/>
            <a:ext cx="0" cy="1115700"/>
          </a:xfrm>
          <a:prstGeom prst="straightConnector1">
            <a:avLst/>
          </a:prstGeom>
          <a:noFill/>
          <a:ln cap="flat" cmpd="sng" w="9525">
            <a:solidFill>
              <a:srgbClr val="595959"/>
            </a:solidFill>
            <a:prstDash val="solid"/>
            <a:round/>
            <a:headEnd len="med" w="med" type="none"/>
            <a:tailEnd len="med" w="med" type="none"/>
          </a:ln>
        </p:spPr>
      </p:cxnSp>
      <p:sp>
        <p:nvSpPr>
          <p:cNvPr id="5083" name="Google Shape;5083;p521"/>
          <p:cNvSpPr/>
          <p:nvPr/>
        </p:nvSpPr>
        <p:spPr>
          <a:xfrm>
            <a:off x="1087517" y="2563596"/>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21"/>
          <p:cNvSpPr txBox="1"/>
          <p:nvPr/>
        </p:nvSpPr>
        <p:spPr>
          <a:xfrm>
            <a:off x="437450" y="1018800"/>
            <a:ext cx="5277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F8485E"/>
                </a:solidFill>
                <a:latin typeface="Montserrat"/>
                <a:ea typeface="Montserrat"/>
                <a:cs typeface="Montserrat"/>
                <a:sym typeface="Montserrat"/>
              </a:rPr>
              <a:t>2019.</a:t>
            </a:r>
            <a:endParaRPr b="1" sz="1000">
              <a:solidFill>
                <a:srgbClr val="F8485E"/>
              </a:solidFill>
              <a:latin typeface="Montserrat"/>
              <a:ea typeface="Montserrat"/>
              <a:cs typeface="Montserrat"/>
              <a:sym typeface="Montserrat"/>
            </a:endParaRPr>
          </a:p>
        </p:txBody>
      </p:sp>
      <p:sp>
        <p:nvSpPr>
          <p:cNvPr id="5085" name="Google Shape;5085;p521"/>
          <p:cNvSpPr txBox="1"/>
          <p:nvPr/>
        </p:nvSpPr>
        <p:spPr>
          <a:xfrm>
            <a:off x="437450" y="2724850"/>
            <a:ext cx="5904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rgbClr val="F8485E"/>
                </a:solidFill>
                <a:latin typeface="Montserrat"/>
                <a:ea typeface="Montserrat"/>
                <a:cs typeface="Montserrat"/>
                <a:sym typeface="Montserrat"/>
              </a:rPr>
              <a:t>2020.</a:t>
            </a:r>
            <a:endParaRPr b="1" sz="1000">
              <a:solidFill>
                <a:srgbClr val="F8485E"/>
              </a:solidFill>
              <a:latin typeface="Montserrat"/>
              <a:ea typeface="Montserrat"/>
              <a:cs typeface="Montserrat"/>
              <a:sym typeface="Montserrat"/>
            </a:endParaRPr>
          </a:p>
        </p:txBody>
      </p:sp>
      <p:pic>
        <p:nvPicPr>
          <p:cNvPr id="5086" name="Google Shape;5086;p521"/>
          <p:cNvPicPr preferRelativeResize="0"/>
          <p:nvPr/>
        </p:nvPicPr>
        <p:blipFill rotWithShape="1">
          <a:blip r:embed="rId3">
            <a:alphaModFix/>
          </a:blip>
          <a:srcRect b="33554" l="13333" r="13843" t="36880"/>
          <a:stretch/>
        </p:blipFill>
        <p:spPr>
          <a:xfrm>
            <a:off x="3549663" y="2664338"/>
            <a:ext cx="957953" cy="388925"/>
          </a:xfrm>
          <a:prstGeom prst="rect">
            <a:avLst/>
          </a:prstGeom>
          <a:noFill/>
          <a:ln>
            <a:noFill/>
          </a:ln>
        </p:spPr>
      </p:pic>
      <p:pic>
        <p:nvPicPr>
          <p:cNvPr id="5087" name="Google Shape;5087;p521"/>
          <p:cNvPicPr preferRelativeResize="0"/>
          <p:nvPr/>
        </p:nvPicPr>
        <p:blipFill>
          <a:blip r:embed="rId4">
            <a:alphaModFix/>
          </a:blip>
          <a:stretch>
            <a:fillRect/>
          </a:stretch>
        </p:blipFill>
        <p:spPr>
          <a:xfrm>
            <a:off x="3757156" y="1912737"/>
            <a:ext cx="957933" cy="276900"/>
          </a:xfrm>
          <a:prstGeom prst="rect">
            <a:avLst/>
          </a:prstGeom>
          <a:noFill/>
          <a:ln>
            <a:noFill/>
          </a:ln>
        </p:spPr>
      </p:pic>
      <p:pic>
        <p:nvPicPr>
          <p:cNvPr id="5088" name="Google Shape;5088;p521"/>
          <p:cNvPicPr preferRelativeResize="0"/>
          <p:nvPr/>
        </p:nvPicPr>
        <p:blipFill>
          <a:blip r:embed="rId5">
            <a:alphaModFix/>
          </a:blip>
          <a:stretch>
            <a:fillRect/>
          </a:stretch>
        </p:blipFill>
        <p:spPr>
          <a:xfrm>
            <a:off x="2063150" y="1953137"/>
            <a:ext cx="1533044" cy="187000"/>
          </a:xfrm>
          <a:prstGeom prst="rect">
            <a:avLst/>
          </a:prstGeom>
          <a:noFill/>
          <a:ln>
            <a:noFill/>
          </a:ln>
        </p:spPr>
      </p:pic>
      <p:pic>
        <p:nvPicPr>
          <p:cNvPr id="5089" name="Google Shape;5089;p521"/>
          <p:cNvPicPr preferRelativeResize="0"/>
          <p:nvPr/>
        </p:nvPicPr>
        <p:blipFill>
          <a:blip r:embed="rId6">
            <a:alphaModFix/>
          </a:blip>
          <a:stretch>
            <a:fillRect/>
          </a:stretch>
        </p:blipFill>
        <p:spPr>
          <a:xfrm>
            <a:off x="5939100" y="1657113"/>
            <a:ext cx="788100" cy="788100"/>
          </a:xfrm>
          <a:prstGeom prst="rect">
            <a:avLst/>
          </a:prstGeom>
          <a:noFill/>
          <a:ln>
            <a:noFill/>
          </a:ln>
        </p:spPr>
      </p:pic>
      <p:pic>
        <p:nvPicPr>
          <p:cNvPr id="5090" name="Google Shape;5090;p521"/>
          <p:cNvPicPr preferRelativeResize="0"/>
          <p:nvPr/>
        </p:nvPicPr>
        <p:blipFill rotWithShape="1">
          <a:blip r:embed="rId7">
            <a:alphaModFix/>
          </a:blip>
          <a:srcRect b="0" l="0" r="0" t="0"/>
          <a:stretch/>
        </p:blipFill>
        <p:spPr>
          <a:xfrm rot="3">
            <a:off x="4877088" y="1811800"/>
            <a:ext cx="900000" cy="469675"/>
          </a:xfrm>
          <a:prstGeom prst="rect">
            <a:avLst/>
          </a:prstGeom>
          <a:noFill/>
          <a:ln>
            <a:noFill/>
          </a:ln>
        </p:spPr>
      </p:pic>
      <p:pic>
        <p:nvPicPr>
          <p:cNvPr id="5091" name="Google Shape;5091;p521"/>
          <p:cNvPicPr preferRelativeResize="0"/>
          <p:nvPr/>
        </p:nvPicPr>
        <p:blipFill>
          <a:blip r:embed="rId8">
            <a:alphaModFix/>
          </a:blip>
          <a:stretch>
            <a:fillRect/>
          </a:stretch>
        </p:blipFill>
        <p:spPr>
          <a:xfrm>
            <a:off x="6782483" y="1812433"/>
            <a:ext cx="900003" cy="468416"/>
          </a:xfrm>
          <a:prstGeom prst="rect">
            <a:avLst/>
          </a:prstGeom>
          <a:noFill/>
          <a:ln>
            <a:noFill/>
          </a:ln>
        </p:spPr>
      </p:pic>
      <p:cxnSp>
        <p:nvCxnSpPr>
          <p:cNvPr id="5092" name="Google Shape;5092;p521"/>
          <p:cNvCxnSpPr/>
          <p:nvPr/>
        </p:nvCxnSpPr>
        <p:spPr>
          <a:xfrm rot="10800000">
            <a:off x="1987004" y="1756131"/>
            <a:ext cx="6768900" cy="0"/>
          </a:xfrm>
          <a:prstGeom prst="straightConnector1">
            <a:avLst/>
          </a:prstGeom>
          <a:noFill/>
          <a:ln cap="flat" cmpd="sng" w="9525">
            <a:solidFill>
              <a:srgbClr val="F8485E"/>
            </a:solidFill>
            <a:prstDash val="solid"/>
            <a:round/>
            <a:headEnd len="sm" w="sm" type="none"/>
            <a:tailEnd len="sm" w="sm" type="none"/>
          </a:ln>
        </p:spPr>
      </p:cxnSp>
      <p:cxnSp>
        <p:nvCxnSpPr>
          <p:cNvPr id="5093" name="Google Shape;5093;p521"/>
          <p:cNvCxnSpPr/>
          <p:nvPr/>
        </p:nvCxnSpPr>
        <p:spPr>
          <a:xfrm rot="10800000">
            <a:off x="1987004" y="2337156"/>
            <a:ext cx="6768900" cy="0"/>
          </a:xfrm>
          <a:prstGeom prst="straightConnector1">
            <a:avLst/>
          </a:prstGeom>
          <a:noFill/>
          <a:ln cap="flat" cmpd="sng" w="9525">
            <a:solidFill>
              <a:srgbClr val="F8485E"/>
            </a:solidFill>
            <a:prstDash val="solid"/>
            <a:round/>
            <a:headEnd len="sm" w="sm" type="none"/>
            <a:tailEnd len="sm" w="sm" type="none"/>
          </a:ln>
        </p:spPr>
      </p:cxnSp>
      <p:sp>
        <p:nvSpPr>
          <p:cNvPr id="5094" name="Google Shape;5094;p521"/>
          <p:cNvSpPr/>
          <p:nvPr/>
        </p:nvSpPr>
        <p:spPr>
          <a:xfrm>
            <a:off x="7911075" y="1902625"/>
            <a:ext cx="788100" cy="288000"/>
          </a:xfrm>
          <a:prstGeom prst="roundRect">
            <a:avLst>
              <a:gd fmla="val 16667" name="adj"/>
            </a:avLst>
          </a:prstGeom>
          <a:solidFill>
            <a:srgbClr val="FCC3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 sz="700">
                <a:solidFill>
                  <a:srgbClr val="FFFFFF"/>
                </a:solidFill>
                <a:latin typeface="Montserrat"/>
                <a:ea typeface="Montserrat"/>
                <a:cs typeface="Montserrat"/>
                <a:sym typeface="Montserrat"/>
              </a:rPr>
              <a:t>Posture Consultant</a:t>
            </a:r>
            <a:endParaRPr b="1" sz="700">
              <a:solidFill>
                <a:srgbClr val="FFFFFF"/>
              </a:solidFill>
              <a:latin typeface="Montserrat"/>
              <a:ea typeface="Montserrat"/>
              <a:cs typeface="Montserrat"/>
              <a:sym typeface="Montserrat"/>
            </a:endParaRPr>
          </a:p>
        </p:txBody>
      </p:sp>
      <p:pic>
        <p:nvPicPr>
          <p:cNvPr id="5095" name="Google Shape;5095;p521"/>
          <p:cNvPicPr preferRelativeResize="0"/>
          <p:nvPr/>
        </p:nvPicPr>
        <p:blipFill>
          <a:blip r:embed="rId5">
            <a:alphaModFix/>
          </a:blip>
          <a:stretch>
            <a:fillRect/>
          </a:stretch>
        </p:blipFill>
        <p:spPr>
          <a:xfrm>
            <a:off x="4849612" y="2765325"/>
            <a:ext cx="1533044" cy="187000"/>
          </a:xfrm>
          <a:prstGeom prst="rect">
            <a:avLst/>
          </a:prstGeom>
          <a:noFill/>
          <a:ln>
            <a:noFill/>
          </a:ln>
        </p:spPr>
      </p:pic>
      <p:pic>
        <p:nvPicPr>
          <p:cNvPr id="5096" name="Google Shape;5096;p521"/>
          <p:cNvPicPr preferRelativeResize="0"/>
          <p:nvPr/>
        </p:nvPicPr>
        <p:blipFill rotWithShape="1">
          <a:blip r:embed="rId7">
            <a:alphaModFix/>
          </a:blip>
          <a:srcRect b="0" l="0" r="0" t="0"/>
          <a:stretch/>
        </p:blipFill>
        <p:spPr>
          <a:xfrm rot="3">
            <a:off x="6724613" y="2623975"/>
            <a:ext cx="900000" cy="469675"/>
          </a:xfrm>
          <a:prstGeom prst="rect">
            <a:avLst/>
          </a:prstGeom>
          <a:noFill/>
          <a:ln>
            <a:noFill/>
          </a:ln>
        </p:spPr>
      </p:pic>
      <p:pic>
        <p:nvPicPr>
          <p:cNvPr id="5097" name="Google Shape;5097;p521"/>
          <p:cNvPicPr preferRelativeResize="0"/>
          <p:nvPr/>
        </p:nvPicPr>
        <p:blipFill>
          <a:blip r:embed="rId9">
            <a:alphaModFix/>
          </a:blip>
          <a:stretch>
            <a:fillRect/>
          </a:stretch>
        </p:blipFill>
        <p:spPr>
          <a:xfrm>
            <a:off x="5366423" y="3436179"/>
            <a:ext cx="267882" cy="267900"/>
          </a:xfrm>
          <a:prstGeom prst="rect">
            <a:avLst/>
          </a:prstGeom>
          <a:noFill/>
          <a:ln>
            <a:noFill/>
          </a:ln>
        </p:spPr>
      </p:pic>
      <p:sp>
        <p:nvSpPr>
          <p:cNvPr id="5098" name="Google Shape;5098;p521"/>
          <p:cNvSpPr txBox="1"/>
          <p:nvPr/>
        </p:nvSpPr>
        <p:spPr>
          <a:xfrm>
            <a:off x="5243775" y="3380475"/>
            <a:ext cx="34236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8485E"/>
                </a:solidFill>
                <a:latin typeface="Montserrat"/>
                <a:ea typeface="Montserrat"/>
                <a:cs typeface="Montserrat"/>
                <a:sym typeface="Montserrat"/>
              </a:rPr>
              <a:t>        MDA GAME.</a:t>
            </a:r>
            <a:endParaRPr>
              <a:solidFill>
                <a:srgbClr val="F8485E"/>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spcBef>
                <a:spcPts val="0"/>
              </a:spcBef>
              <a:spcAft>
                <a:spcPts val="0"/>
              </a:spcAft>
              <a:buNone/>
            </a:pPr>
            <a:r>
              <a:rPr lang="fr" sz="1200">
                <a:solidFill>
                  <a:srgbClr val="53565A"/>
                </a:solidFill>
                <a:latin typeface="Montserrat"/>
                <a:ea typeface="Montserrat"/>
                <a:cs typeface="Montserrat"/>
                <a:sym typeface="Montserrat"/>
              </a:rPr>
              <a:t>Le parcours </a:t>
            </a:r>
            <a:r>
              <a:rPr b="1" lang="fr" sz="1200">
                <a:solidFill>
                  <a:srgbClr val="53565A"/>
                </a:solidFill>
                <a:latin typeface="Montserrat"/>
                <a:ea typeface="Montserrat"/>
                <a:cs typeface="Montserrat"/>
                <a:sym typeface="Montserrat"/>
              </a:rPr>
              <a:t>Practice Data as a Service</a:t>
            </a:r>
            <a:r>
              <a:rPr lang="fr" sz="1200">
                <a:solidFill>
                  <a:srgbClr val="53565A"/>
                </a:solidFill>
                <a:latin typeface="Montserrat"/>
                <a:ea typeface="Montserrat"/>
                <a:cs typeface="Montserrat"/>
                <a:sym typeface="Montserrat"/>
              </a:rPr>
              <a:t> </a:t>
            </a:r>
            <a:endParaRPr sz="1200">
              <a:solidFill>
                <a:srgbClr val="53565A"/>
              </a:solidFill>
              <a:latin typeface="Montserrat"/>
              <a:ea typeface="Montserrat"/>
              <a:cs typeface="Montserrat"/>
              <a:sym typeface="Montserrat"/>
            </a:endParaRPr>
          </a:p>
          <a:p>
            <a:pPr indent="0" lvl="0" marL="0" rtl="0" algn="ctr">
              <a:spcBef>
                <a:spcPts val="0"/>
              </a:spcBef>
              <a:spcAft>
                <a:spcPts val="0"/>
              </a:spcAft>
              <a:buNone/>
            </a:pPr>
            <a:r>
              <a:rPr lang="fr" sz="1200">
                <a:solidFill>
                  <a:srgbClr val="53565A"/>
                </a:solidFill>
                <a:latin typeface="Montserrat"/>
                <a:ea typeface="Montserrat"/>
                <a:cs typeface="Montserrat"/>
                <a:sym typeface="Montserrat"/>
              </a:rPr>
              <a:t>est disponible ! </a:t>
            </a:r>
            <a:endParaRPr sz="1200">
              <a:solidFill>
                <a:srgbClr val="53565A"/>
              </a:solidFill>
              <a:latin typeface="Montserrat"/>
              <a:ea typeface="Montserrat"/>
              <a:cs typeface="Montserrat"/>
              <a:sym typeface="Montserrat"/>
            </a:endParaRPr>
          </a:p>
          <a:p>
            <a:pPr indent="0" lvl="0" marL="0" rtl="0" algn="ctr">
              <a:spcBef>
                <a:spcPts val="0"/>
              </a:spcBef>
              <a:spcAft>
                <a:spcPts val="0"/>
              </a:spcAft>
              <a:buNone/>
            </a:pPr>
            <a:r>
              <a:t/>
            </a:r>
            <a:endParaRPr sz="1200">
              <a:solidFill>
                <a:srgbClr val="53565A"/>
              </a:solidFill>
              <a:latin typeface="Montserrat"/>
              <a:ea typeface="Montserrat"/>
              <a:cs typeface="Montserrat"/>
              <a:sym typeface="Montserrat"/>
            </a:endParaRPr>
          </a:p>
          <a:p>
            <a:pPr indent="0" lvl="0" marL="0" rtl="0" algn="ctr">
              <a:spcBef>
                <a:spcPts val="0"/>
              </a:spcBef>
              <a:spcAft>
                <a:spcPts val="0"/>
              </a:spcAft>
              <a:buNone/>
            </a:pPr>
            <a:r>
              <a:rPr b="1" lang="fr" sz="1200">
                <a:solidFill>
                  <a:srgbClr val="53565A"/>
                </a:solidFill>
                <a:latin typeface="Montserrat"/>
                <a:ea typeface="Montserrat"/>
                <a:cs typeface="Montserrat"/>
                <a:sym typeface="Montserrat"/>
              </a:rPr>
              <a:t>A vos contributions !</a:t>
            </a:r>
            <a:endParaRPr b="1" sz="1200">
              <a:solidFill>
                <a:srgbClr val="53565A"/>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5099" name="Google Shape;5099;p521"/>
          <p:cNvSpPr/>
          <p:nvPr/>
        </p:nvSpPr>
        <p:spPr>
          <a:xfrm>
            <a:off x="1382725" y="3380450"/>
            <a:ext cx="3424500" cy="1324500"/>
          </a:xfrm>
          <a:prstGeom prst="rect">
            <a:avLst/>
          </a:prstGeom>
          <a:solidFill>
            <a:srgbClr val="EF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latin typeface="Montserrat"/>
              <a:ea typeface="Montserrat"/>
              <a:cs typeface="Montserrat"/>
              <a:sym typeface="Montserrat"/>
            </a:endParaRPr>
          </a:p>
        </p:txBody>
      </p:sp>
      <p:sp>
        <p:nvSpPr>
          <p:cNvPr id="5100" name="Google Shape;5100;p521"/>
          <p:cNvSpPr txBox="1"/>
          <p:nvPr/>
        </p:nvSpPr>
        <p:spPr>
          <a:xfrm>
            <a:off x="1382725" y="3366475"/>
            <a:ext cx="34236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8485E"/>
                </a:solidFill>
                <a:latin typeface="Montserrat"/>
                <a:ea typeface="Montserrat"/>
                <a:cs typeface="Montserrat"/>
                <a:sym typeface="Montserrat"/>
              </a:rPr>
              <a:t>         FORMATIONS INTERNES.</a:t>
            </a:r>
            <a:endParaRPr>
              <a:solidFill>
                <a:srgbClr val="F8485E"/>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04800" lvl="0" marL="457200" rtl="0" algn="l">
              <a:spcBef>
                <a:spcPts val="0"/>
              </a:spcBef>
              <a:spcAft>
                <a:spcPts val="0"/>
              </a:spcAft>
              <a:buClr>
                <a:srgbClr val="56555A"/>
              </a:buClr>
              <a:buSzPts val="1200"/>
              <a:buFont typeface="Montserrat"/>
              <a:buChar char="●"/>
            </a:pPr>
            <a:r>
              <a:rPr b="1" lang="fr" sz="1200">
                <a:solidFill>
                  <a:srgbClr val="56555A"/>
                </a:solidFill>
                <a:latin typeface="Montserrat"/>
                <a:ea typeface="Montserrat"/>
                <a:cs typeface="Montserrat"/>
                <a:sym typeface="Montserrat"/>
              </a:rPr>
              <a:t>SPARK </a:t>
            </a:r>
            <a:r>
              <a:rPr lang="fr" sz="1200">
                <a:solidFill>
                  <a:srgbClr val="56555A"/>
                </a:solidFill>
                <a:latin typeface="Montserrat"/>
                <a:ea typeface="Montserrat"/>
                <a:cs typeface="Montserrat"/>
                <a:sym typeface="Montserrat"/>
              </a:rPr>
              <a:t>: retour en 2020 !</a:t>
            </a:r>
            <a:endParaRPr sz="1200">
              <a:solidFill>
                <a:srgbClr val="56555A"/>
              </a:solidFill>
              <a:latin typeface="Montserrat"/>
              <a:ea typeface="Montserrat"/>
              <a:cs typeface="Montserrat"/>
              <a:sym typeface="Montserrat"/>
            </a:endParaRPr>
          </a:p>
          <a:p>
            <a:pPr indent="-304800" lvl="0" marL="457200" rtl="0" algn="l">
              <a:spcBef>
                <a:spcPts val="0"/>
              </a:spcBef>
              <a:spcAft>
                <a:spcPts val="0"/>
              </a:spcAft>
              <a:buClr>
                <a:srgbClr val="56555A"/>
              </a:buClr>
              <a:buSzPts val="1200"/>
              <a:buFont typeface="Montserrat"/>
              <a:buChar char="●"/>
            </a:pPr>
            <a:r>
              <a:rPr b="1" lang="fr" sz="1200">
                <a:solidFill>
                  <a:srgbClr val="56555A"/>
                </a:solidFill>
                <a:latin typeface="Montserrat"/>
                <a:ea typeface="Montserrat"/>
                <a:cs typeface="Montserrat"/>
                <a:sym typeface="Montserrat"/>
              </a:rPr>
              <a:t>ELK </a:t>
            </a:r>
            <a:r>
              <a:rPr lang="fr" sz="1200">
                <a:solidFill>
                  <a:srgbClr val="56555A"/>
                </a:solidFill>
                <a:latin typeface="Montserrat"/>
                <a:ea typeface="Montserrat"/>
                <a:cs typeface="Montserrat"/>
                <a:sym typeface="Montserrat"/>
              </a:rPr>
              <a:t>: bientôt finalisée.</a:t>
            </a:r>
            <a:endParaRPr sz="1200">
              <a:solidFill>
                <a:srgbClr val="56555A"/>
              </a:solidFill>
              <a:latin typeface="Montserrat"/>
              <a:ea typeface="Montserrat"/>
              <a:cs typeface="Montserrat"/>
              <a:sym typeface="Montserrat"/>
            </a:endParaRPr>
          </a:p>
          <a:p>
            <a:pPr indent="-304800" lvl="0" marL="457200" rtl="0" algn="l">
              <a:spcBef>
                <a:spcPts val="0"/>
              </a:spcBef>
              <a:spcAft>
                <a:spcPts val="0"/>
              </a:spcAft>
              <a:buClr>
                <a:srgbClr val="56555A"/>
              </a:buClr>
              <a:buSzPts val="1200"/>
              <a:buFont typeface="Montserrat"/>
              <a:buChar char="●"/>
            </a:pPr>
            <a:r>
              <a:rPr b="1" lang="fr" sz="1200">
                <a:solidFill>
                  <a:srgbClr val="56555A"/>
                </a:solidFill>
                <a:latin typeface="Montserrat"/>
                <a:ea typeface="Montserrat"/>
                <a:cs typeface="Montserrat"/>
                <a:sym typeface="Montserrat"/>
              </a:rPr>
              <a:t>Scala</a:t>
            </a:r>
            <a:endParaRPr b="1" sz="1200">
              <a:solidFill>
                <a:srgbClr val="56555A"/>
              </a:solidFill>
              <a:latin typeface="Montserrat"/>
              <a:ea typeface="Montserrat"/>
              <a:cs typeface="Montserrat"/>
              <a:sym typeface="Montserrat"/>
            </a:endParaRPr>
          </a:p>
          <a:p>
            <a:pPr indent="0" lvl="0" marL="0" rtl="0" algn="l">
              <a:spcBef>
                <a:spcPts val="0"/>
              </a:spcBef>
              <a:spcAft>
                <a:spcPts val="0"/>
              </a:spcAft>
              <a:buNone/>
            </a:pPr>
            <a:r>
              <a:t/>
            </a:r>
            <a:endParaRPr>
              <a:solidFill>
                <a:srgbClr val="56555A"/>
              </a:solidFill>
              <a:latin typeface="Montserrat"/>
              <a:ea typeface="Montserrat"/>
              <a:cs typeface="Montserrat"/>
              <a:sym typeface="Montserrat"/>
            </a:endParaRPr>
          </a:p>
        </p:txBody>
      </p:sp>
      <p:pic>
        <p:nvPicPr>
          <p:cNvPr id="5101" name="Google Shape;5101;p521"/>
          <p:cNvPicPr preferRelativeResize="0"/>
          <p:nvPr/>
        </p:nvPicPr>
        <p:blipFill>
          <a:blip r:embed="rId10">
            <a:alphaModFix/>
          </a:blip>
          <a:stretch>
            <a:fillRect/>
          </a:stretch>
        </p:blipFill>
        <p:spPr>
          <a:xfrm>
            <a:off x="1437914" y="3467122"/>
            <a:ext cx="405023" cy="2060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105" name="Shape 5105"/>
        <p:cNvGrpSpPr/>
        <p:nvPr/>
      </p:nvGrpSpPr>
      <p:grpSpPr>
        <a:xfrm>
          <a:off x="0" y="0"/>
          <a:ext cx="0" cy="0"/>
          <a:chOff x="0" y="0"/>
          <a:chExt cx="0" cy="0"/>
        </a:xfrm>
      </p:grpSpPr>
      <p:sp>
        <p:nvSpPr>
          <p:cNvPr id="5106" name="Google Shape;5106;p522"/>
          <p:cNvSpPr txBox="1"/>
          <p:nvPr>
            <p:ph type="title"/>
          </p:nvPr>
        </p:nvSpPr>
        <p:spPr>
          <a:xfrm>
            <a:off x="524850" y="505000"/>
            <a:ext cx="4047300" cy="41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3</a:t>
            </a:r>
            <a:endParaRPr/>
          </a:p>
        </p:txBody>
      </p:sp>
      <p:sp>
        <p:nvSpPr>
          <p:cNvPr id="5107" name="Google Shape;5107;p522"/>
          <p:cNvSpPr txBox="1"/>
          <p:nvPr>
            <p:ph idx="2" type="title"/>
          </p:nvPr>
        </p:nvSpPr>
        <p:spPr>
          <a:xfrm>
            <a:off x="2715925" y="1178275"/>
            <a:ext cx="4047300" cy="3266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fr" sz="3600">
                <a:solidFill>
                  <a:srgbClr val="F8485E"/>
                </a:solidFill>
              </a:rPr>
              <a:t>Je souhaite rédiger un </a:t>
            </a:r>
            <a:r>
              <a:rPr lang="fr" sz="3600">
                <a:solidFill>
                  <a:srgbClr val="F5C553"/>
                </a:solidFill>
              </a:rPr>
              <a:t>article </a:t>
            </a:r>
            <a:r>
              <a:rPr lang="fr" sz="3600">
                <a:solidFill>
                  <a:srgbClr val="F8485E"/>
                </a:solidFill>
              </a:rPr>
              <a:t>pour le Devoblog : tips </a:t>
            </a:r>
            <a:endParaRPr sz="3600">
              <a:solidFill>
                <a:srgbClr val="F8485E"/>
              </a:solidFill>
            </a:endParaRPr>
          </a:p>
          <a:p>
            <a:pPr indent="0" lvl="0" marL="0" rtl="0" algn="l">
              <a:spcBef>
                <a:spcPts val="0"/>
              </a:spcBef>
              <a:spcAft>
                <a:spcPts val="0"/>
              </a:spcAft>
              <a:buClr>
                <a:schemeClr val="dk1"/>
              </a:buClr>
              <a:buSzPts val="1100"/>
              <a:buFont typeface="Arial"/>
              <a:buNone/>
            </a:pPr>
            <a:r>
              <a:rPr lang="fr" sz="3600">
                <a:solidFill>
                  <a:srgbClr val="F8485E"/>
                </a:solidFill>
              </a:rPr>
              <a:t>&amp; process</a:t>
            </a:r>
            <a:endParaRPr sz="3600">
              <a:solidFill>
                <a:srgbClr val="F8485E"/>
              </a:solidFill>
            </a:endParaRPr>
          </a:p>
        </p:txBody>
      </p:sp>
      <p:sp>
        <p:nvSpPr>
          <p:cNvPr id="5108" name="Google Shape;5108;p522"/>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109" name="Google Shape;5109;p522"/>
          <p:cNvSpPr txBox="1"/>
          <p:nvPr>
            <p:ph type="title"/>
          </p:nvPr>
        </p:nvSpPr>
        <p:spPr>
          <a:xfrm>
            <a:off x="360225" y="505000"/>
            <a:ext cx="4047300" cy="41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solidFill>
                  <a:srgbClr val="F8485E"/>
                </a:solidFill>
              </a:rPr>
              <a:t>3</a:t>
            </a:r>
            <a:endParaRPr>
              <a:solidFill>
                <a:srgbClr val="F8485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8485E"/>
        </a:solidFill>
      </p:bgPr>
    </p:bg>
    <p:spTree>
      <p:nvGrpSpPr>
        <p:cNvPr id="5113" name="Shape 5113"/>
        <p:cNvGrpSpPr/>
        <p:nvPr/>
      </p:nvGrpSpPr>
      <p:grpSpPr>
        <a:xfrm>
          <a:off x="0" y="0"/>
          <a:ext cx="0" cy="0"/>
          <a:chOff x="0" y="0"/>
          <a:chExt cx="0" cy="0"/>
        </a:xfrm>
      </p:grpSpPr>
      <p:sp>
        <p:nvSpPr>
          <p:cNvPr id="5114" name="Google Shape;5114;p523"/>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solidFill>
                  <a:schemeClr val="lt1"/>
                </a:solidFill>
              </a:rPr>
              <a:t>‹#›</a:t>
            </a:fld>
            <a:endParaRPr>
              <a:solidFill>
                <a:schemeClr val="lt1"/>
              </a:solidFill>
            </a:endParaRPr>
          </a:p>
        </p:txBody>
      </p:sp>
      <p:sp>
        <p:nvSpPr>
          <p:cNvPr id="5115" name="Google Shape;5115;p523"/>
          <p:cNvSpPr txBox="1"/>
          <p:nvPr>
            <p:ph idx="4294967295" type="title"/>
          </p:nvPr>
        </p:nvSpPr>
        <p:spPr>
          <a:xfrm>
            <a:off x="524850" y="451100"/>
            <a:ext cx="3613800" cy="5886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b="1" lang="fr">
                <a:solidFill>
                  <a:srgbClr val="F8485E"/>
                </a:solidFill>
                <a:latin typeface="Montserrat"/>
                <a:ea typeface="Montserrat"/>
                <a:cs typeface="Montserrat"/>
                <a:sym typeface="Montserrat"/>
              </a:rPr>
              <a:t>Rédiger un article </a:t>
            </a:r>
            <a:endParaRPr b="1">
              <a:solidFill>
                <a:srgbClr val="F8485E"/>
              </a:solidFill>
              <a:latin typeface="Montserrat"/>
              <a:ea typeface="Montserrat"/>
              <a:cs typeface="Montserrat"/>
              <a:sym typeface="Montserrat"/>
            </a:endParaRPr>
          </a:p>
          <a:p>
            <a:pPr indent="0" lvl="0" marL="0" rtl="0" algn="l">
              <a:spcBef>
                <a:spcPts val="0"/>
              </a:spcBef>
              <a:spcAft>
                <a:spcPts val="0"/>
              </a:spcAft>
              <a:buNone/>
            </a:pPr>
            <a:r>
              <a:t/>
            </a:r>
            <a:endParaRPr>
              <a:solidFill>
                <a:srgbClr val="F8485E"/>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b="1" sz="1600">
              <a:solidFill>
                <a:schemeClr val="accent1"/>
              </a:solidFill>
              <a:latin typeface="Montserrat"/>
              <a:ea typeface="Montserrat"/>
              <a:cs typeface="Montserrat"/>
              <a:sym typeface="Montserrat"/>
            </a:endParaRPr>
          </a:p>
        </p:txBody>
      </p:sp>
      <p:sp>
        <p:nvSpPr>
          <p:cNvPr id="5116" name="Google Shape;5116;p523"/>
          <p:cNvSpPr txBox="1"/>
          <p:nvPr/>
        </p:nvSpPr>
        <p:spPr>
          <a:xfrm>
            <a:off x="676875" y="4035725"/>
            <a:ext cx="3165000" cy="668700"/>
          </a:xfrm>
          <a:prstGeom prst="rect">
            <a:avLst/>
          </a:prstGeom>
          <a:noFill/>
          <a:ln cap="flat" cmpd="sng" w="9525">
            <a:solidFill>
              <a:srgbClr val="F8485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Montserrat"/>
                <a:ea typeface="Montserrat"/>
                <a:cs typeface="Montserrat"/>
                <a:sym typeface="Montserrat"/>
              </a:rPr>
              <a:t>Retrouvez tous les process et conseils du Devoblog </a:t>
            </a:r>
            <a:r>
              <a:rPr lang="fr" u="sng">
                <a:solidFill>
                  <a:schemeClr val="hlink"/>
                </a:solidFill>
                <a:latin typeface="Montserrat"/>
                <a:ea typeface="Montserrat"/>
                <a:cs typeface="Montserrat"/>
                <a:sym typeface="Montserrat"/>
                <a:hlinkClick r:id="rId3"/>
              </a:rPr>
              <a:t>ici </a:t>
            </a:r>
            <a:endParaRPr>
              <a:latin typeface="Montserrat"/>
              <a:ea typeface="Montserrat"/>
              <a:cs typeface="Montserrat"/>
              <a:sym typeface="Montserrat"/>
            </a:endParaRPr>
          </a:p>
        </p:txBody>
      </p:sp>
      <p:sp>
        <p:nvSpPr>
          <p:cNvPr id="5117" name="Google Shape;5117;p523"/>
          <p:cNvSpPr txBox="1"/>
          <p:nvPr/>
        </p:nvSpPr>
        <p:spPr>
          <a:xfrm>
            <a:off x="4828675" y="908275"/>
            <a:ext cx="3829500" cy="14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2000">
                <a:solidFill>
                  <a:srgbClr val="FFFFFF"/>
                </a:solidFill>
                <a:latin typeface="Montserrat"/>
                <a:ea typeface="Montserrat"/>
                <a:cs typeface="Montserrat"/>
                <a:sym typeface="Montserrat"/>
              </a:rPr>
              <a:t>Pourquoi écrire un article ? </a:t>
            </a:r>
            <a:br>
              <a:rPr b="1" lang="fr" sz="2400">
                <a:solidFill>
                  <a:srgbClr val="FFFFFF"/>
                </a:solidFill>
                <a:latin typeface="Montserrat"/>
                <a:ea typeface="Montserrat"/>
                <a:cs typeface="Montserrat"/>
                <a:sym typeface="Montserrat"/>
              </a:rPr>
            </a:br>
            <a:endParaRPr b="1" sz="2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FFFFFF"/>
              </a:buClr>
              <a:buSzPts val="1400"/>
              <a:buFont typeface="Montserrat"/>
              <a:buAutoNum type="arabicPeriod"/>
            </a:pPr>
            <a:r>
              <a:rPr b="1" lang="fr">
                <a:solidFill>
                  <a:srgbClr val="FFFFFF"/>
                </a:solidFill>
                <a:latin typeface="Montserrat"/>
                <a:ea typeface="Montserrat"/>
                <a:cs typeface="Montserrat"/>
                <a:sym typeface="Montserrat"/>
              </a:rPr>
              <a:t>Être reconnu comme rédacteur et </a:t>
            </a:r>
            <a:r>
              <a:rPr b="1" lang="fr">
                <a:solidFill>
                  <a:srgbClr val="F5C553"/>
                </a:solidFill>
                <a:latin typeface="Montserrat"/>
                <a:ea typeface="Montserrat"/>
                <a:cs typeface="Montserrat"/>
                <a:sym typeface="Montserrat"/>
              </a:rPr>
              <a:t>expert</a:t>
            </a:r>
            <a:br>
              <a:rPr b="1" lang="fr">
                <a:solidFill>
                  <a:srgbClr val="FFFFFF"/>
                </a:solidFill>
                <a:latin typeface="Montserrat"/>
                <a:ea typeface="Montserrat"/>
                <a:cs typeface="Montserrat"/>
                <a:sym typeface="Montserrat"/>
              </a:rPr>
            </a:br>
            <a:endParaRPr b="1">
              <a:solidFill>
                <a:srgbClr val="FFFFFF"/>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FFFFFF"/>
              </a:buClr>
              <a:buSzPts val="1400"/>
              <a:buFont typeface="Montserrat"/>
              <a:buAutoNum type="arabicPeriod"/>
            </a:pPr>
            <a:r>
              <a:rPr b="1" lang="fr">
                <a:solidFill>
                  <a:srgbClr val="FFFFFF"/>
                </a:solidFill>
                <a:latin typeface="Montserrat"/>
                <a:ea typeface="Montserrat"/>
                <a:cs typeface="Montserrat"/>
                <a:sym typeface="Montserrat"/>
              </a:rPr>
              <a:t>Faire connaître son domaine d’expertise et/ ou </a:t>
            </a:r>
            <a:r>
              <a:rPr b="1" lang="fr">
                <a:solidFill>
                  <a:srgbClr val="F5C553"/>
                </a:solidFill>
                <a:latin typeface="Montserrat"/>
                <a:ea typeface="Montserrat"/>
                <a:cs typeface="Montserrat"/>
                <a:sym typeface="Montserrat"/>
              </a:rPr>
              <a:t>entité </a:t>
            </a:r>
            <a:br>
              <a:rPr b="1" lang="fr">
                <a:solidFill>
                  <a:srgbClr val="FFFFFF"/>
                </a:solidFill>
                <a:latin typeface="Montserrat"/>
                <a:ea typeface="Montserrat"/>
                <a:cs typeface="Montserrat"/>
                <a:sym typeface="Montserrat"/>
              </a:rPr>
            </a:br>
            <a:endParaRPr b="1">
              <a:solidFill>
                <a:srgbClr val="FFFFFF"/>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FFFFFF"/>
              </a:buClr>
              <a:buSzPts val="1400"/>
              <a:buFont typeface="Montserrat"/>
              <a:buAutoNum type="arabicPeriod"/>
            </a:pPr>
            <a:r>
              <a:rPr b="1" lang="fr">
                <a:solidFill>
                  <a:srgbClr val="FFFFFF"/>
                </a:solidFill>
                <a:latin typeface="Montserrat"/>
                <a:ea typeface="Montserrat"/>
                <a:cs typeface="Montserrat"/>
                <a:sym typeface="Montserrat"/>
              </a:rPr>
              <a:t>Rajouter la mention “rédaction” dans son </a:t>
            </a:r>
            <a:r>
              <a:rPr b="1" lang="fr">
                <a:solidFill>
                  <a:srgbClr val="F5C553"/>
                </a:solidFill>
                <a:latin typeface="Montserrat"/>
                <a:ea typeface="Montserrat"/>
                <a:cs typeface="Montserrat"/>
                <a:sym typeface="Montserrat"/>
              </a:rPr>
              <a:t>dossier de compétences</a:t>
            </a:r>
            <a:endParaRPr>
              <a:solidFill>
                <a:srgbClr val="F5C553"/>
              </a:solidFill>
              <a:latin typeface="Montserrat"/>
              <a:ea typeface="Montserrat"/>
              <a:cs typeface="Montserrat"/>
              <a:sym typeface="Montserrat"/>
            </a:endParaRPr>
          </a:p>
        </p:txBody>
      </p:sp>
      <p:pic>
        <p:nvPicPr>
          <p:cNvPr id="5118" name="Google Shape;5118;p523"/>
          <p:cNvPicPr preferRelativeResize="0"/>
          <p:nvPr/>
        </p:nvPicPr>
        <p:blipFill>
          <a:blip r:embed="rId4">
            <a:alphaModFix/>
          </a:blip>
          <a:stretch>
            <a:fillRect/>
          </a:stretch>
        </p:blipFill>
        <p:spPr>
          <a:xfrm>
            <a:off x="214350" y="1415350"/>
            <a:ext cx="4200525" cy="2071700"/>
          </a:xfrm>
          <a:prstGeom prst="rect">
            <a:avLst/>
          </a:prstGeom>
          <a:noFill/>
          <a:ln>
            <a:noFill/>
          </a:ln>
        </p:spPr>
      </p:pic>
      <p:sp>
        <p:nvSpPr>
          <p:cNvPr id="5119" name="Google Shape;5119;p523"/>
          <p:cNvSpPr/>
          <p:nvPr/>
        </p:nvSpPr>
        <p:spPr>
          <a:xfrm rot="-908632">
            <a:off x="1754197" y="2305458"/>
            <a:ext cx="1355057" cy="248927"/>
          </a:xfrm>
          <a:prstGeom prst="leftArrow">
            <a:avLst>
              <a:gd fmla="val 50000" name="adj1"/>
              <a:gd fmla="val 50000" name="adj2"/>
            </a:avLst>
          </a:prstGeom>
          <a:solidFill>
            <a:srgbClr val="F8485E"/>
          </a:solidFill>
          <a:ln cap="flat" cmpd="sng" w="9525">
            <a:solidFill>
              <a:srgbClr val="F848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23"/>
          <p:cNvSpPr txBox="1"/>
          <p:nvPr/>
        </p:nvSpPr>
        <p:spPr>
          <a:xfrm>
            <a:off x="3114578" y="1970784"/>
            <a:ext cx="1175700" cy="4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8485E"/>
                </a:solidFill>
                <a:latin typeface="Montserrat"/>
                <a:ea typeface="Montserrat"/>
                <a:cs typeface="Montserrat"/>
                <a:sym typeface="Montserrat"/>
              </a:rPr>
              <a:t>juste ici !</a:t>
            </a:r>
            <a:endParaRPr>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8485E"/>
        </a:solidFill>
      </p:bgPr>
    </p:bg>
    <p:spTree>
      <p:nvGrpSpPr>
        <p:cNvPr id="5124" name="Shape 5124"/>
        <p:cNvGrpSpPr/>
        <p:nvPr/>
      </p:nvGrpSpPr>
      <p:grpSpPr>
        <a:xfrm>
          <a:off x="0" y="0"/>
          <a:ext cx="0" cy="0"/>
          <a:chOff x="0" y="0"/>
          <a:chExt cx="0" cy="0"/>
        </a:xfrm>
      </p:grpSpPr>
      <p:sp>
        <p:nvSpPr>
          <p:cNvPr id="5125" name="Google Shape;5125;p524"/>
          <p:cNvSpPr txBox="1"/>
          <p:nvPr/>
        </p:nvSpPr>
        <p:spPr>
          <a:xfrm>
            <a:off x="1705875" y="3757675"/>
            <a:ext cx="1966800" cy="1119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1000">
                <a:solidFill>
                  <a:srgbClr val="434343"/>
                </a:solidFill>
                <a:latin typeface="Montserrat"/>
                <a:ea typeface="Montserrat"/>
                <a:cs typeface="Montserrat"/>
                <a:sym typeface="Montserrat"/>
              </a:rPr>
              <a:t>Promotion:</a:t>
            </a:r>
            <a:endParaRPr sz="1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34343"/>
              </a:solidFill>
              <a:latin typeface="Montserrat"/>
              <a:ea typeface="Montserrat"/>
              <a:cs typeface="Montserrat"/>
              <a:sym typeface="Montserrat"/>
            </a:endParaRPr>
          </a:p>
          <a:p>
            <a:pPr indent="-153501" lvl="0" marL="360000" rtl="0" algn="l">
              <a:spcBef>
                <a:spcPts val="0"/>
              </a:spcBef>
              <a:spcAft>
                <a:spcPts val="0"/>
              </a:spcAft>
              <a:buClr>
                <a:srgbClr val="434343"/>
              </a:buClr>
              <a:buSzPts val="1000"/>
              <a:buFont typeface="Montserrat"/>
              <a:buChar char="●"/>
            </a:pPr>
            <a:r>
              <a:rPr b="1" lang="fr" sz="1000">
                <a:solidFill>
                  <a:srgbClr val="434343"/>
                </a:solidFill>
                <a:latin typeface="Montserrat"/>
                <a:ea typeface="Montserrat"/>
                <a:cs typeface="Montserrat"/>
                <a:sym typeface="Montserrat"/>
              </a:rPr>
              <a:t>Réseaux sociaux</a:t>
            </a:r>
            <a:endParaRPr b="1" sz="1000">
              <a:solidFill>
                <a:srgbClr val="434343"/>
              </a:solidFill>
              <a:latin typeface="Montserrat"/>
              <a:ea typeface="Montserrat"/>
              <a:cs typeface="Montserrat"/>
              <a:sym typeface="Montserrat"/>
            </a:endParaRPr>
          </a:p>
          <a:p>
            <a:pPr indent="-153501" lvl="0" marL="360000" rtl="0" algn="l">
              <a:spcBef>
                <a:spcPts val="0"/>
              </a:spcBef>
              <a:spcAft>
                <a:spcPts val="0"/>
              </a:spcAft>
              <a:buClr>
                <a:srgbClr val="434343"/>
              </a:buClr>
              <a:buSzPts val="1000"/>
              <a:buFont typeface="Montserrat"/>
              <a:buChar char="●"/>
            </a:pPr>
            <a:r>
              <a:rPr b="1" lang="fr" sz="1000">
                <a:solidFill>
                  <a:srgbClr val="434343"/>
                </a:solidFill>
                <a:latin typeface="Montserrat"/>
                <a:ea typeface="Montserrat"/>
                <a:cs typeface="Montserrat"/>
                <a:sym typeface="Montserrat"/>
              </a:rPr>
              <a:t>Workplace</a:t>
            </a:r>
            <a:endParaRPr b="1" sz="1000">
              <a:solidFill>
                <a:srgbClr val="434343"/>
              </a:solidFill>
              <a:latin typeface="Montserrat"/>
              <a:ea typeface="Montserrat"/>
              <a:cs typeface="Montserrat"/>
              <a:sym typeface="Montserrat"/>
            </a:endParaRPr>
          </a:p>
        </p:txBody>
      </p:sp>
      <p:sp>
        <p:nvSpPr>
          <p:cNvPr id="5126" name="Google Shape;5126;p524"/>
          <p:cNvSpPr txBox="1"/>
          <p:nvPr/>
        </p:nvSpPr>
        <p:spPr>
          <a:xfrm>
            <a:off x="5001357" y="2575138"/>
            <a:ext cx="1162200" cy="387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 sz="1000">
                <a:solidFill>
                  <a:srgbClr val="F8485E"/>
                </a:solidFill>
                <a:latin typeface="Montserrat"/>
                <a:ea typeface="Montserrat"/>
                <a:cs typeface="Montserrat"/>
                <a:sym typeface="Montserrat"/>
              </a:rPr>
              <a:t>4.</a:t>
            </a:r>
            <a:endParaRPr b="1" sz="1000">
              <a:solidFill>
                <a:srgbClr val="F8485E"/>
              </a:solidFill>
              <a:latin typeface="Montserrat"/>
              <a:ea typeface="Montserrat"/>
              <a:cs typeface="Montserrat"/>
              <a:sym typeface="Montserrat"/>
            </a:endParaRPr>
          </a:p>
        </p:txBody>
      </p:sp>
      <p:sp>
        <p:nvSpPr>
          <p:cNvPr id="5127" name="Google Shape;5127;p524"/>
          <p:cNvSpPr txBox="1"/>
          <p:nvPr/>
        </p:nvSpPr>
        <p:spPr>
          <a:xfrm>
            <a:off x="5001357" y="4152775"/>
            <a:ext cx="1162200" cy="387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 sz="1000">
                <a:solidFill>
                  <a:srgbClr val="F8485E"/>
                </a:solidFill>
                <a:latin typeface="Montserrat"/>
                <a:ea typeface="Montserrat"/>
                <a:cs typeface="Montserrat"/>
                <a:sym typeface="Montserrat"/>
              </a:rPr>
              <a:t>5.</a:t>
            </a:r>
            <a:endParaRPr b="1" sz="1000">
              <a:solidFill>
                <a:srgbClr val="F8485E"/>
              </a:solidFill>
              <a:latin typeface="Montserrat"/>
              <a:ea typeface="Montserrat"/>
              <a:cs typeface="Montserrat"/>
              <a:sym typeface="Montserrat"/>
            </a:endParaRPr>
          </a:p>
        </p:txBody>
      </p:sp>
      <p:sp>
        <p:nvSpPr>
          <p:cNvPr id="5128" name="Google Shape;5128;p524"/>
          <p:cNvSpPr txBox="1"/>
          <p:nvPr/>
        </p:nvSpPr>
        <p:spPr>
          <a:xfrm>
            <a:off x="5001357" y="1203538"/>
            <a:ext cx="1162200" cy="387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 sz="1000">
                <a:solidFill>
                  <a:srgbClr val="F8485E"/>
                </a:solidFill>
                <a:latin typeface="Montserrat"/>
                <a:ea typeface="Montserrat"/>
                <a:cs typeface="Montserrat"/>
                <a:sym typeface="Montserrat"/>
              </a:rPr>
              <a:t>3.</a:t>
            </a:r>
            <a:endParaRPr b="1" sz="1000">
              <a:solidFill>
                <a:srgbClr val="F8485E"/>
              </a:solidFill>
              <a:latin typeface="Montserrat"/>
              <a:ea typeface="Montserrat"/>
              <a:cs typeface="Montserrat"/>
              <a:sym typeface="Montserrat"/>
            </a:endParaRPr>
          </a:p>
        </p:txBody>
      </p:sp>
      <p:cxnSp>
        <p:nvCxnSpPr>
          <p:cNvPr id="5129" name="Google Shape;5129;p524"/>
          <p:cNvCxnSpPr>
            <a:stCxn id="5130" idx="0"/>
          </p:cNvCxnSpPr>
          <p:nvPr/>
        </p:nvCxnSpPr>
        <p:spPr>
          <a:xfrm>
            <a:off x="717675" y="1107800"/>
            <a:ext cx="7200" cy="3802800"/>
          </a:xfrm>
          <a:prstGeom prst="straightConnector1">
            <a:avLst/>
          </a:prstGeom>
          <a:noFill/>
          <a:ln cap="flat" cmpd="sng" w="19050">
            <a:solidFill>
              <a:srgbClr val="B7B7B7"/>
            </a:solidFill>
            <a:prstDash val="solid"/>
            <a:round/>
            <a:headEnd len="med" w="med" type="none"/>
            <a:tailEnd len="med" w="med" type="none"/>
          </a:ln>
        </p:spPr>
      </p:cxnSp>
      <p:sp>
        <p:nvSpPr>
          <p:cNvPr id="5130" name="Google Shape;5130;p524"/>
          <p:cNvSpPr/>
          <p:nvPr/>
        </p:nvSpPr>
        <p:spPr>
          <a:xfrm>
            <a:off x="410475" y="1107800"/>
            <a:ext cx="614400" cy="6186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5C553"/>
              </a:solidFill>
            </a:endParaRPr>
          </a:p>
        </p:txBody>
      </p:sp>
      <p:sp>
        <p:nvSpPr>
          <p:cNvPr id="5131" name="Google Shape;5131;p524"/>
          <p:cNvSpPr/>
          <p:nvPr/>
        </p:nvSpPr>
        <p:spPr>
          <a:xfrm>
            <a:off x="410475" y="2088513"/>
            <a:ext cx="614400" cy="6186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5C553"/>
              </a:solidFill>
            </a:endParaRPr>
          </a:p>
        </p:txBody>
      </p:sp>
      <p:sp>
        <p:nvSpPr>
          <p:cNvPr id="5132" name="Google Shape;5132;p524"/>
          <p:cNvSpPr/>
          <p:nvPr/>
        </p:nvSpPr>
        <p:spPr>
          <a:xfrm>
            <a:off x="410475" y="3069225"/>
            <a:ext cx="614400" cy="6186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5C553"/>
              </a:solidFill>
            </a:endParaRPr>
          </a:p>
        </p:txBody>
      </p:sp>
      <p:sp>
        <p:nvSpPr>
          <p:cNvPr id="5133" name="Google Shape;5133;p524"/>
          <p:cNvSpPr/>
          <p:nvPr/>
        </p:nvSpPr>
        <p:spPr>
          <a:xfrm>
            <a:off x="410475" y="4008175"/>
            <a:ext cx="614400" cy="6186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5C553"/>
              </a:solidFill>
            </a:endParaRPr>
          </a:p>
        </p:txBody>
      </p:sp>
      <p:sp>
        <p:nvSpPr>
          <p:cNvPr id="5134" name="Google Shape;5134;p524"/>
          <p:cNvSpPr txBox="1"/>
          <p:nvPr/>
        </p:nvSpPr>
        <p:spPr>
          <a:xfrm>
            <a:off x="1705875" y="1963875"/>
            <a:ext cx="2401200" cy="86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1000">
                <a:solidFill>
                  <a:srgbClr val="434343"/>
                </a:solidFill>
                <a:latin typeface="Montserrat"/>
                <a:ea typeface="Montserrat"/>
                <a:cs typeface="Montserrat"/>
                <a:sym typeface="Montserrat"/>
              </a:rPr>
              <a:t>Validation par:</a:t>
            </a:r>
            <a:endParaRPr sz="1000">
              <a:solidFill>
                <a:srgbClr val="434343"/>
              </a:solidFill>
              <a:latin typeface="Montserrat"/>
              <a:ea typeface="Montserrat"/>
              <a:cs typeface="Montserrat"/>
              <a:sym typeface="Montserrat"/>
            </a:endParaRPr>
          </a:p>
          <a:p>
            <a:pPr indent="0" lvl="0" marL="0" rtl="0" algn="l">
              <a:spcBef>
                <a:spcPts val="0"/>
              </a:spcBef>
              <a:spcAft>
                <a:spcPts val="0"/>
              </a:spcAft>
              <a:buNone/>
            </a:pPr>
            <a:r>
              <a:rPr b="1" lang="fr" sz="1000">
                <a:solidFill>
                  <a:srgbClr val="434343"/>
                </a:solidFill>
                <a:latin typeface="Montserrat"/>
                <a:ea typeface="Montserrat"/>
                <a:cs typeface="Montserrat"/>
                <a:sym typeface="Montserrat"/>
              </a:rPr>
              <a:t> </a:t>
            </a:r>
            <a:endParaRPr b="1" sz="1000">
              <a:solidFill>
                <a:srgbClr val="434343"/>
              </a:solidFill>
              <a:latin typeface="Montserrat"/>
              <a:ea typeface="Montserrat"/>
              <a:cs typeface="Montserrat"/>
              <a:sym typeface="Montserrat"/>
            </a:endParaRPr>
          </a:p>
          <a:p>
            <a:pPr indent="-153499" lvl="0" marL="269999" rtl="0" algn="l">
              <a:spcBef>
                <a:spcPts val="0"/>
              </a:spcBef>
              <a:spcAft>
                <a:spcPts val="0"/>
              </a:spcAft>
              <a:buClr>
                <a:srgbClr val="434343"/>
              </a:buClr>
              <a:buSzPts val="1000"/>
              <a:buFont typeface="Montserrat"/>
              <a:buChar char="●"/>
            </a:pPr>
            <a:r>
              <a:rPr b="1" lang="fr" sz="1000">
                <a:solidFill>
                  <a:srgbClr val="434343"/>
                </a:solidFill>
                <a:latin typeface="Montserrat"/>
                <a:ea typeface="Montserrat"/>
                <a:cs typeface="Montserrat"/>
                <a:sym typeface="Montserrat"/>
              </a:rPr>
              <a:t>votre responsable</a:t>
            </a:r>
            <a:endParaRPr b="1" sz="1000">
              <a:solidFill>
                <a:srgbClr val="434343"/>
              </a:solidFill>
              <a:latin typeface="Montserrat"/>
              <a:ea typeface="Montserrat"/>
              <a:cs typeface="Montserrat"/>
              <a:sym typeface="Montserrat"/>
            </a:endParaRPr>
          </a:p>
          <a:p>
            <a:pPr indent="-153499" lvl="0" marL="269999" rtl="0" algn="l">
              <a:spcBef>
                <a:spcPts val="0"/>
              </a:spcBef>
              <a:spcAft>
                <a:spcPts val="0"/>
              </a:spcAft>
              <a:buClr>
                <a:srgbClr val="434343"/>
              </a:buClr>
              <a:buSzPts val="1000"/>
              <a:buFont typeface="Montserrat"/>
              <a:buChar char="●"/>
            </a:pPr>
            <a:r>
              <a:rPr b="1" lang="fr" sz="1000">
                <a:solidFill>
                  <a:srgbClr val="434343"/>
                </a:solidFill>
                <a:latin typeface="Montserrat"/>
                <a:ea typeface="Montserrat"/>
                <a:cs typeface="Montserrat"/>
                <a:sym typeface="Montserrat"/>
              </a:rPr>
              <a:t>l’équipe marketing </a:t>
            </a:r>
            <a:endParaRPr b="1" sz="1000">
              <a:solidFill>
                <a:srgbClr val="434343"/>
              </a:solidFill>
              <a:latin typeface="Montserrat"/>
              <a:ea typeface="Montserrat"/>
              <a:cs typeface="Montserrat"/>
              <a:sym typeface="Montserrat"/>
            </a:endParaRPr>
          </a:p>
          <a:p>
            <a:pPr indent="-153499" lvl="0" marL="269999" rtl="0" algn="l">
              <a:spcBef>
                <a:spcPts val="0"/>
              </a:spcBef>
              <a:spcAft>
                <a:spcPts val="0"/>
              </a:spcAft>
              <a:buClr>
                <a:srgbClr val="434343"/>
              </a:buClr>
              <a:buSzPts val="1000"/>
              <a:buFont typeface="Montserrat"/>
              <a:buChar char="●"/>
            </a:pPr>
            <a:r>
              <a:rPr b="1" lang="fr" sz="1000">
                <a:solidFill>
                  <a:srgbClr val="434343"/>
                </a:solidFill>
                <a:latin typeface="Montserrat"/>
                <a:ea typeface="Montserrat"/>
                <a:cs typeface="Montserrat"/>
                <a:sym typeface="Montserrat"/>
              </a:rPr>
              <a:t>intégration au </a:t>
            </a:r>
            <a:r>
              <a:rPr b="1" lang="fr" sz="1000">
                <a:solidFill>
                  <a:srgbClr val="434343"/>
                </a:solidFill>
                <a:uFill>
                  <a:noFill/>
                </a:uFill>
                <a:latin typeface="Montserrat"/>
                <a:ea typeface="Montserrat"/>
                <a:cs typeface="Montserrat"/>
                <a:sym typeface="Montserrat"/>
                <a:hlinkClick r:id="rId3">
                  <a:extLst>
                    <a:ext uri="{A12FA001-AC4F-418D-AE19-62706E023703}">
                      <ahyp:hlinkClr val="tx"/>
                    </a:ext>
                  </a:extLst>
                </a:hlinkClick>
              </a:rPr>
              <a:t>planning</a:t>
            </a:r>
            <a:r>
              <a:rPr b="1" lang="fr" sz="1000">
                <a:solidFill>
                  <a:srgbClr val="434343"/>
                </a:solidFill>
                <a:latin typeface="Montserrat"/>
                <a:ea typeface="Montserrat"/>
                <a:cs typeface="Montserrat"/>
                <a:sym typeface="Montserrat"/>
              </a:rPr>
              <a:t> </a:t>
            </a:r>
            <a:endParaRPr b="1" sz="1000">
              <a:solidFill>
                <a:srgbClr val="434343"/>
              </a:solidFill>
              <a:latin typeface="Montserrat"/>
              <a:ea typeface="Montserrat"/>
              <a:cs typeface="Montserrat"/>
              <a:sym typeface="Montserrat"/>
            </a:endParaRPr>
          </a:p>
        </p:txBody>
      </p:sp>
      <p:sp>
        <p:nvSpPr>
          <p:cNvPr id="5135" name="Google Shape;5135;p524"/>
          <p:cNvSpPr txBox="1"/>
          <p:nvPr/>
        </p:nvSpPr>
        <p:spPr>
          <a:xfrm>
            <a:off x="1705850" y="886700"/>
            <a:ext cx="3447900" cy="1060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fr" sz="1000">
                <a:solidFill>
                  <a:srgbClr val="434343"/>
                </a:solidFill>
                <a:latin typeface="Montserrat"/>
                <a:ea typeface="Montserrat"/>
                <a:cs typeface="Montserrat"/>
                <a:sym typeface="Montserrat"/>
              </a:rPr>
              <a:t>Envoi de l’article à l’adresse: </a:t>
            </a:r>
            <a:br>
              <a:rPr lang="fr" sz="1000">
                <a:solidFill>
                  <a:srgbClr val="434343"/>
                </a:solidFill>
                <a:latin typeface="Montserrat"/>
                <a:ea typeface="Montserrat"/>
                <a:cs typeface="Montserrat"/>
                <a:sym typeface="Montserrat"/>
              </a:rPr>
            </a:br>
            <a:r>
              <a:rPr b="1" lang="fr" sz="1000">
                <a:solidFill>
                  <a:srgbClr val="434343"/>
                </a:solidFill>
                <a:uFill>
                  <a:noFill/>
                </a:uFill>
                <a:latin typeface="Montserrat"/>
                <a:ea typeface="Montserrat"/>
                <a:cs typeface="Montserrat"/>
                <a:sym typeface="Montserrat"/>
                <a:hlinkClick r:id="rId4">
                  <a:extLst>
                    <a:ext uri="{A12FA001-AC4F-418D-AE19-62706E023703}">
                      <ahyp:hlinkClr val="tx"/>
                    </a:ext>
                  </a:extLst>
                </a:hlinkClick>
              </a:rPr>
              <a:t>devoblog@devoteam.com</a:t>
            </a:r>
            <a:endParaRPr sz="1000">
              <a:solidFill>
                <a:srgbClr val="434343"/>
              </a:solidFill>
              <a:latin typeface="Montserrat"/>
              <a:ea typeface="Montserrat"/>
              <a:cs typeface="Montserrat"/>
              <a:sym typeface="Montserrat"/>
            </a:endParaRPr>
          </a:p>
        </p:txBody>
      </p:sp>
      <p:cxnSp>
        <p:nvCxnSpPr>
          <p:cNvPr id="5136" name="Google Shape;5136;p524"/>
          <p:cNvCxnSpPr>
            <a:stCxn id="5130" idx="6"/>
            <a:endCxn id="5135" idx="1"/>
          </p:cNvCxnSpPr>
          <p:nvPr/>
        </p:nvCxnSpPr>
        <p:spPr>
          <a:xfrm>
            <a:off x="1024875" y="1417100"/>
            <a:ext cx="681000" cy="0"/>
          </a:xfrm>
          <a:prstGeom prst="straightConnector1">
            <a:avLst/>
          </a:prstGeom>
          <a:noFill/>
          <a:ln cap="flat" cmpd="sng" w="19050">
            <a:solidFill>
              <a:srgbClr val="B7B7B7"/>
            </a:solidFill>
            <a:prstDash val="solid"/>
            <a:round/>
            <a:headEnd len="med" w="med" type="none"/>
            <a:tailEnd len="med" w="med" type="none"/>
          </a:ln>
        </p:spPr>
      </p:cxnSp>
      <p:cxnSp>
        <p:nvCxnSpPr>
          <p:cNvPr id="5137" name="Google Shape;5137;p524"/>
          <p:cNvCxnSpPr>
            <a:stCxn id="5131" idx="6"/>
            <a:endCxn id="5134" idx="1"/>
          </p:cNvCxnSpPr>
          <p:nvPr/>
        </p:nvCxnSpPr>
        <p:spPr>
          <a:xfrm>
            <a:off x="1024875" y="2397813"/>
            <a:ext cx="681000" cy="0"/>
          </a:xfrm>
          <a:prstGeom prst="straightConnector1">
            <a:avLst/>
          </a:prstGeom>
          <a:noFill/>
          <a:ln cap="flat" cmpd="sng" w="19050">
            <a:solidFill>
              <a:srgbClr val="B7B7B7"/>
            </a:solidFill>
            <a:prstDash val="solid"/>
            <a:round/>
            <a:headEnd len="med" w="med" type="none"/>
            <a:tailEnd len="med" w="med" type="none"/>
          </a:ln>
        </p:spPr>
      </p:cxnSp>
      <p:sp>
        <p:nvSpPr>
          <p:cNvPr id="5138" name="Google Shape;5138;p524"/>
          <p:cNvSpPr txBox="1"/>
          <p:nvPr/>
        </p:nvSpPr>
        <p:spPr>
          <a:xfrm>
            <a:off x="1705875" y="3069225"/>
            <a:ext cx="1966800" cy="618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 sz="1000">
                <a:solidFill>
                  <a:srgbClr val="434343"/>
                </a:solidFill>
                <a:latin typeface="Montserrat"/>
                <a:ea typeface="Montserrat"/>
                <a:cs typeface="Montserrat"/>
                <a:sym typeface="Montserrat"/>
              </a:rPr>
              <a:t>Publication sur le blog</a:t>
            </a:r>
            <a:endParaRPr b="1" sz="1000">
              <a:solidFill>
                <a:srgbClr val="434343"/>
              </a:solidFill>
              <a:latin typeface="Montserrat"/>
              <a:ea typeface="Montserrat"/>
              <a:cs typeface="Montserrat"/>
              <a:sym typeface="Montserrat"/>
            </a:endParaRPr>
          </a:p>
        </p:txBody>
      </p:sp>
      <p:cxnSp>
        <p:nvCxnSpPr>
          <p:cNvPr id="5139" name="Google Shape;5139;p524"/>
          <p:cNvCxnSpPr>
            <a:stCxn id="5132" idx="6"/>
            <a:endCxn id="5138" idx="1"/>
          </p:cNvCxnSpPr>
          <p:nvPr/>
        </p:nvCxnSpPr>
        <p:spPr>
          <a:xfrm>
            <a:off x="1024875" y="3378525"/>
            <a:ext cx="681000" cy="0"/>
          </a:xfrm>
          <a:prstGeom prst="straightConnector1">
            <a:avLst/>
          </a:prstGeom>
          <a:noFill/>
          <a:ln cap="flat" cmpd="sng" w="19050">
            <a:solidFill>
              <a:srgbClr val="B7B7B7"/>
            </a:solidFill>
            <a:prstDash val="solid"/>
            <a:round/>
            <a:headEnd len="med" w="med" type="none"/>
            <a:tailEnd len="med" w="med" type="none"/>
          </a:ln>
        </p:spPr>
      </p:cxnSp>
      <p:cxnSp>
        <p:nvCxnSpPr>
          <p:cNvPr id="5140" name="Google Shape;5140;p524"/>
          <p:cNvCxnSpPr>
            <a:stCxn id="5133" idx="6"/>
            <a:endCxn id="5125" idx="1"/>
          </p:cNvCxnSpPr>
          <p:nvPr/>
        </p:nvCxnSpPr>
        <p:spPr>
          <a:xfrm>
            <a:off x="1024875" y="4317475"/>
            <a:ext cx="681000" cy="0"/>
          </a:xfrm>
          <a:prstGeom prst="straightConnector1">
            <a:avLst/>
          </a:prstGeom>
          <a:noFill/>
          <a:ln cap="flat" cmpd="sng" w="19050">
            <a:solidFill>
              <a:srgbClr val="B7B7B7"/>
            </a:solidFill>
            <a:prstDash val="solid"/>
            <a:round/>
            <a:headEnd len="med" w="med" type="none"/>
            <a:tailEnd len="med" w="med" type="none"/>
          </a:ln>
        </p:spPr>
      </p:cxnSp>
      <p:sp>
        <p:nvSpPr>
          <p:cNvPr id="5141" name="Google Shape;5141;p524"/>
          <p:cNvSpPr txBox="1"/>
          <p:nvPr/>
        </p:nvSpPr>
        <p:spPr>
          <a:xfrm>
            <a:off x="4882200" y="546825"/>
            <a:ext cx="4002300" cy="42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FFFFF"/>
                </a:solidFill>
                <a:latin typeface="Montserrat"/>
                <a:ea typeface="Montserrat"/>
                <a:cs typeface="Montserrat"/>
                <a:sym typeface="Montserrat"/>
              </a:rPr>
              <a:t>Tips:</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p>
          <a:p>
            <a:pPr indent="-317500" lvl="0" marL="457200" rtl="0" algn="l">
              <a:spcBef>
                <a:spcPts val="0"/>
              </a:spcBef>
              <a:spcAft>
                <a:spcPts val="0"/>
              </a:spcAft>
              <a:buClr>
                <a:srgbClr val="FFFFFF"/>
              </a:buClr>
              <a:buSzPts val="1400"/>
              <a:buFont typeface="Montserrat"/>
              <a:buChar char="●"/>
            </a:pPr>
            <a:r>
              <a:rPr lang="fr">
                <a:solidFill>
                  <a:srgbClr val="FFFFFF"/>
                </a:solidFill>
                <a:latin typeface="Montserrat"/>
                <a:ea typeface="Montserrat"/>
                <a:cs typeface="Montserrat"/>
                <a:sym typeface="Montserrat"/>
              </a:rPr>
              <a:t>Définir les</a:t>
            </a:r>
            <a:r>
              <a:rPr b="1" lang="fr">
                <a:solidFill>
                  <a:srgbClr val="FFFFFF"/>
                </a:solidFill>
                <a:latin typeface="Montserrat"/>
                <a:ea typeface="Montserrat"/>
                <a:cs typeface="Montserrat"/>
                <a:sym typeface="Montserrat"/>
              </a:rPr>
              <a:t> </a:t>
            </a:r>
            <a:r>
              <a:rPr b="1" lang="fr">
                <a:solidFill>
                  <a:srgbClr val="F5C553"/>
                </a:solidFill>
                <a:latin typeface="Montserrat"/>
                <a:ea typeface="Montserrat"/>
                <a:cs typeface="Montserrat"/>
                <a:sym typeface="Montserrat"/>
              </a:rPr>
              <a:t>mots clés</a:t>
            </a:r>
            <a:r>
              <a:rPr lang="fr">
                <a:solidFill>
                  <a:srgbClr val="FFFFFF"/>
                </a:solidFill>
                <a:latin typeface="Montserrat"/>
                <a:ea typeface="Montserrat"/>
                <a:cs typeface="Montserrat"/>
                <a:sym typeface="Montserrat"/>
              </a:rPr>
              <a:t> de son article.</a:t>
            </a:r>
            <a:br>
              <a:rPr lang="fr">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fr">
                <a:solidFill>
                  <a:srgbClr val="FFFFFF"/>
                </a:solidFill>
                <a:latin typeface="Montserrat"/>
                <a:ea typeface="Montserrat"/>
                <a:cs typeface="Montserrat"/>
                <a:sym typeface="Montserrat"/>
              </a:rPr>
              <a:t>Définir la </a:t>
            </a:r>
            <a:r>
              <a:rPr b="1" lang="fr">
                <a:solidFill>
                  <a:srgbClr val="F5C553"/>
                </a:solidFill>
                <a:latin typeface="Montserrat"/>
                <a:ea typeface="Montserrat"/>
                <a:cs typeface="Montserrat"/>
                <a:sym typeface="Montserrat"/>
              </a:rPr>
              <a:t>cible </a:t>
            </a:r>
            <a:r>
              <a:rPr lang="fr">
                <a:solidFill>
                  <a:srgbClr val="FFFFFF"/>
                </a:solidFill>
                <a:latin typeface="Montserrat"/>
                <a:ea typeface="Montserrat"/>
                <a:cs typeface="Montserrat"/>
                <a:sym typeface="Montserrat"/>
              </a:rPr>
              <a:t>: à qui je m’adresse ?</a:t>
            </a:r>
            <a:br>
              <a:rPr lang="fr">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lang="fr">
                <a:solidFill>
                  <a:srgbClr val="FFFFFF"/>
                </a:solidFill>
                <a:latin typeface="Montserrat"/>
                <a:ea typeface="Montserrat"/>
                <a:cs typeface="Montserrat"/>
                <a:sym typeface="Montserrat"/>
              </a:rPr>
              <a:t>Penser au</a:t>
            </a:r>
            <a:r>
              <a:rPr lang="fr">
                <a:solidFill>
                  <a:srgbClr val="F5C553"/>
                </a:solidFill>
                <a:latin typeface="Montserrat"/>
                <a:ea typeface="Montserrat"/>
                <a:cs typeface="Montserrat"/>
                <a:sym typeface="Montserrat"/>
              </a:rPr>
              <a:t> </a:t>
            </a:r>
            <a:r>
              <a:rPr b="1" lang="fr">
                <a:solidFill>
                  <a:srgbClr val="F5C553"/>
                </a:solidFill>
                <a:latin typeface="Montserrat"/>
                <a:ea typeface="Montserrat"/>
                <a:cs typeface="Montserrat"/>
                <a:sym typeface="Montserrat"/>
              </a:rPr>
              <a:t>message</a:t>
            </a:r>
            <a:r>
              <a:rPr lang="fr">
                <a:solidFill>
                  <a:srgbClr val="FFFFFF"/>
                </a:solidFill>
                <a:latin typeface="Montserrat"/>
                <a:ea typeface="Montserrat"/>
                <a:cs typeface="Montserrat"/>
                <a:sym typeface="Montserrat"/>
              </a:rPr>
              <a:t> que l’on veut véhiculer : que va t-on retenir de mon article ?</a:t>
            </a:r>
            <a:br>
              <a:rPr lang="fr">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fr">
                <a:solidFill>
                  <a:srgbClr val="F5C553"/>
                </a:solidFill>
                <a:latin typeface="Montserrat"/>
                <a:ea typeface="Montserrat"/>
                <a:cs typeface="Montserrat"/>
                <a:sym typeface="Montserrat"/>
              </a:rPr>
              <a:t>Structure </a:t>
            </a:r>
            <a:r>
              <a:rPr lang="fr">
                <a:solidFill>
                  <a:srgbClr val="F5C553"/>
                </a:solidFill>
                <a:latin typeface="Montserrat"/>
                <a:ea typeface="Montserrat"/>
                <a:cs typeface="Montserrat"/>
                <a:sym typeface="Montserrat"/>
              </a:rPr>
              <a:t>:</a:t>
            </a:r>
            <a:r>
              <a:rPr lang="fr">
                <a:solidFill>
                  <a:srgbClr val="FFFFFF"/>
                </a:solidFill>
                <a:latin typeface="Montserrat"/>
                <a:ea typeface="Montserrat"/>
                <a:cs typeface="Montserrat"/>
                <a:sym typeface="Montserrat"/>
              </a:rPr>
              <a:t> privilégier un article avec introduction, partie 1, partie 2, partie 3, conclusion.</a:t>
            </a:r>
            <a:br>
              <a:rPr lang="fr">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fr">
                <a:solidFill>
                  <a:srgbClr val="F5C553"/>
                </a:solidFill>
                <a:latin typeface="Montserrat"/>
                <a:ea typeface="Montserrat"/>
                <a:cs typeface="Montserrat"/>
                <a:sym typeface="Montserrat"/>
              </a:rPr>
              <a:t>Titre incitatif</a:t>
            </a:r>
            <a:r>
              <a:rPr b="1" lang="fr">
                <a:solidFill>
                  <a:srgbClr val="FFFFFF"/>
                </a:solidFill>
                <a:latin typeface="Montserrat"/>
                <a:ea typeface="Montserrat"/>
                <a:cs typeface="Montserrat"/>
                <a:sym typeface="Montserrat"/>
              </a:rPr>
              <a:t> </a:t>
            </a:r>
            <a:r>
              <a:rPr lang="fr">
                <a:solidFill>
                  <a:srgbClr val="FFFFFF"/>
                </a:solidFill>
                <a:latin typeface="Montserrat"/>
                <a:ea typeface="Montserrat"/>
                <a:cs typeface="Montserrat"/>
                <a:sym typeface="Montserrat"/>
              </a:rPr>
              <a:t>ou</a:t>
            </a:r>
            <a:r>
              <a:rPr b="1" lang="fr">
                <a:solidFill>
                  <a:srgbClr val="FFFFFF"/>
                </a:solidFill>
                <a:latin typeface="Montserrat"/>
                <a:ea typeface="Montserrat"/>
                <a:cs typeface="Montserrat"/>
                <a:sym typeface="Montserrat"/>
              </a:rPr>
              <a:t> </a:t>
            </a:r>
            <a:r>
              <a:rPr b="1" lang="fr">
                <a:solidFill>
                  <a:srgbClr val="F5C553"/>
                </a:solidFill>
                <a:latin typeface="Montserrat"/>
                <a:ea typeface="Montserrat"/>
                <a:cs typeface="Montserrat"/>
                <a:sym typeface="Montserrat"/>
              </a:rPr>
              <a:t>titre informatif</a:t>
            </a:r>
            <a:r>
              <a:rPr lang="fr">
                <a:solidFill>
                  <a:srgbClr val="FFFFFF"/>
                </a:solidFill>
                <a:latin typeface="Montserrat"/>
                <a:ea typeface="Montserrat"/>
                <a:cs typeface="Montserrat"/>
                <a:sym typeface="Montserrat"/>
              </a:rPr>
              <a:t> ? (en savoir plus ici) </a:t>
            </a:r>
            <a:br>
              <a:rPr lang="fr">
                <a:solidFill>
                  <a:srgbClr val="FFFFFF"/>
                </a:solidFill>
                <a:latin typeface="Montserrat"/>
                <a:ea typeface="Montserrat"/>
                <a:cs typeface="Montserrat"/>
                <a:sym typeface="Montserrat"/>
              </a:rPr>
            </a:br>
            <a:endParaRPr>
              <a:solidFill>
                <a:srgbClr val="FFFFFF"/>
              </a:solidFill>
              <a:latin typeface="Montserrat"/>
              <a:ea typeface="Montserrat"/>
              <a:cs typeface="Montserrat"/>
              <a:sym typeface="Montserrat"/>
            </a:endParaRPr>
          </a:p>
          <a:p>
            <a:pPr indent="-317500" lvl="0" marL="457200" rtl="0" algn="l">
              <a:spcBef>
                <a:spcPts val="0"/>
              </a:spcBef>
              <a:spcAft>
                <a:spcPts val="0"/>
              </a:spcAft>
              <a:buClr>
                <a:srgbClr val="FFFFFF"/>
              </a:buClr>
              <a:buSzPts val="1400"/>
              <a:buFont typeface="Montserrat"/>
              <a:buChar char="●"/>
            </a:pPr>
            <a:r>
              <a:rPr b="1" lang="fr">
                <a:solidFill>
                  <a:srgbClr val="F4C453"/>
                </a:solidFill>
                <a:latin typeface="Montserrat"/>
                <a:ea typeface="Montserrat"/>
                <a:cs typeface="Montserrat"/>
                <a:sym typeface="Montserrat"/>
              </a:rPr>
              <a:t>Value up </a:t>
            </a:r>
            <a:r>
              <a:rPr b="1" lang="fr">
                <a:solidFill>
                  <a:srgbClr val="FFFFFF"/>
                </a:solidFill>
                <a:latin typeface="Montserrat"/>
                <a:ea typeface="Montserrat"/>
                <a:cs typeface="Montserrat"/>
                <a:sym typeface="Montserrat"/>
              </a:rPr>
              <a:t>:</a:t>
            </a:r>
            <a:r>
              <a:rPr lang="fr">
                <a:solidFill>
                  <a:srgbClr val="FFFFFF"/>
                </a:solidFill>
                <a:latin typeface="Montserrat"/>
                <a:ea typeface="Montserrat"/>
                <a:cs typeface="Montserrat"/>
                <a:sym typeface="Montserrat"/>
              </a:rPr>
              <a:t> ajouter l’apport de Devoteam dans le traitement du sujet</a:t>
            </a:r>
            <a:endParaRPr>
              <a:solidFill>
                <a:srgbClr val="FFFFFF"/>
              </a:solidFill>
              <a:latin typeface="Montserrat"/>
              <a:ea typeface="Montserrat"/>
              <a:cs typeface="Montserrat"/>
              <a:sym typeface="Montserrat"/>
            </a:endParaRPr>
          </a:p>
        </p:txBody>
      </p:sp>
      <p:sp>
        <p:nvSpPr>
          <p:cNvPr id="5142" name="Google Shape;5142;p524"/>
          <p:cNvSpPr txBox="1"/>
          <p:nvPr/>
        </p:nvSpPr>
        <p:spPr>
          <a:xfrm>
            <a:off x="410475" y="546825"/>
            <a:ext cx="3000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8485E"/>
                </a:solidFill>
                <a:latin typeface="Montserrat"/>
                <a:ea typeface="Montserrat"/>
                <a:cs typeface="Montserrat"/>
                <a:sym typeface="Montserrat"/>
              </a:rPr>
              <a:t>Process</a:t>
            </a:r>
            <a:endParaRPr>
              <a:solidFill>
                <a:srgbClr val="F8485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8485E"/>
        </a:solidFill>
      </p:bgPr>
    </p:bg>
    <p:spTree>
      <p:nvGrpSpPr>
        <p:cNvPr id="5146" name="Shape 5146"/>
        <p:cNvGrpSpPr/>
        <p:nvPr/>
      </p:nvGrpSpPr>
      <p:grpSpPr>
        <a:xfrm>
          <a:off x="0" y="0"/>
          <a:ext cx="0" cy="0"/>
          <a:chOff x="0" y="0"/>
          <a:chExt cx="0" cy="0"/>
        </a:xfrm>
      </p:grpSpPr>
      <p:sp>
        <p:nvSpPr>
          <p:cNvPr id="5147" name="Google Shape;5147;p525"/>
          <p:cNvSpPr txBox="1"/>
          <p:nvPr>
            <p:ph type="title"/>
          </p:nvPr>
        </p:nvSpPr>
        <p:spPr>
          <a:xfrm>
            <a:off x="524850" y="505000"/>
            <a:ext cx="4047300" cy="41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5</a:t>
            </a:r>
            <a:endParaRPr/>
          </a:p>
        </p:txBody>
      </p:sp>
      <p:sp>
        <p:nvSpPr>
          <p:cNvPr id="5148" name="Google Shape;5148;p525"/>
          <p:cNvSpPr txBox="1"/>
          <p:nvPr>
            <p:ph idx="2" type="title"/>
          </p:nvPr>
        </p:nvSpPr>
        <p:spPr>
          <a:xfrm>
            <a:off x="3019575" y="1231500"/>
            <a:ext cx="3852300" cy="147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4200"/>
              <a:t>La rédaction d’un </a:t>
            </a:r>
            <a:r>
              <a:rPr lang="fr" sz="4200">
                <a:solidFill>
                  <a:srgbClr val="F5C553"/>
                </a:solidFill>
              </a:rPr>
              <a:t>livre blanc </a:t>
            </a:r>
            <a:r>
              <a:rPr lang="fr" sz="4200"/>
              <a:t>: les règles d’or</a:t>
            </a:r>
            <a:endParaRPr sz="4200"/>
          </a:p>
        </p:txBody>
      </p:sp>
      <p:sp>
        <p:nvSpPr>
          <p:cNvPr id="5149" name="Google Shape;5149;p525"/>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53" name="Shape 5153"/>
        <p:cNvGrpSpPr/>
        <p:nvPr/>
      </p:nvGrpSpPr>
      <p:grpSpPr>
        <a:xfrm>
          <a:off x="0" y="0"/>
          <a:ext cx="0" cy="0"/>
          <a:chOff x="0" y="0"/>
          <a:chExt cx="0" cy="0"/>
        </a:xfrm>
      </p:grpSpPr>
      <p:sp>
        <p:nvSpPr>
          <p:cNvPr id="5154" name="Google Shape;5154;p526"/>
          <p:cNvSpPr txBox="1"/>
          <p:nvPr>
            <p:ph type="title"/>
          </p:nvPr>
        </p:nvSpPr>
        <p:spPr>
          <a:xfrm>
            <a:off x="526200" y="504900"/>
            <a:ext cx="2898300" cy="41334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fr" sz="3600">
                <a:solidFill>
                  <a:srgbClr val="F5C553"/>
                </a:solidFill>
              </a:rPr>
              <a:t>Livre blanc </a:t>
            </a:r>
            <a:r>
              <a:rPr lang="fr" sz="3600">
                <a:solidFill>
                  <a:srgbClr val="F8485E"/>
                </a:solidFill>
              </a:rPr>
              <a:t>: templates &amp; exemple</a:t>
            </a:r>
            <a:endParaRPr/>
          </a:p>
        </p:txBody>
      </p:sp>
      <p:sp>
        <p:nvSpPr>
          <p:cNvPr id="5155" name="Google Shape;5155;p526"/>
          <p:cNvSpPr txBox="1"/>
          <p:nvPr>
            <p:ph idx="1" type="body"/>
          </p:nvPr>
        </p:nvSpPr>
        <p:spPr>
          <a:xfrm>
            <a:off x="4665000" y="756750"/>
            <a:ext cx="4031400" cy="40548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fr" sz="1100">
                <a:solidFill>
                  <a:srgbClr val="FFFFFF"/>
                </a:solidFill>
              </a:rPr>
              <a:t>“Un livre blanc est un guide pratique de plusieurs pages consacré à une expertise, une problématique ou une technique et destiné à des </a:t>
            </a:r>
            <a:r>
              <a:rPr lang="fr" sz="1100">
                <a:solidFill>
                  <a:srgbClr val="FFFFFF"/>
                </a:solidFill>
                <a:uFill>
                  <a:noFill/>
                </a:uFill>
                <a:hlinkClick r:id="rId3">
                  <a:extLst>
                    <a:ext uri="{A12FA001-AC4F-418D-AE19-62706E023703}">
                      <ahyp:hlinkClr val="tx"/>
                    </a:ext>
                  </a:extLst>
                </a:hlinkClick>
              </a:rPr>
              <a:t>prospects</a:t>
            </a:r>
            <a:r>
              <a:rPr lang="fr" sz="1100">
                <a:solidFill>
                  <a:srgbClr val="FFFFFF"/>
                </a:solidFill>
              </a:rPr>
              <a:t>. Il permet de convaincre de l’intérêt d’une technique ou d’un produit, de « former » ou d’évangéliser les lecteurs.”</a:t>
            </a:r>
            <a:endParaRPr sz="1100">
              <a:solidFill>
                <a:srgbClr val="FFFFFF"/>
              </a:solidFill>
            </a:endParaRPr>
          </a:p>
          <a:p>
            <a:pPr indent="0" lvl="0" marL="0" rtl="0" algn="ctr">
              <a:lnSpc>
                <a:spcPct val="150000"/>
              </a:lnSpc>
              <a:spcBef>
                <a:spcPts val="1600"/>
              </a:spcBef>
              <a:spcAft>
                <a:spcPts val="0"/>
              </a:spcAft>
              <a:buNone/>
            </a:pPr>
            <a:r>
              <a:t/>
            </a:r>
            <a:endParaRPr sz="1100">
              <a:solidFill>
                <a:srgbClr val="FFFFFF"/>
              </a:solidFill>
            </a:endParaRPr>
          </a:p>
          <a:p>
            <a:pPr indent="-317500" lvl="0" marL="457200" rtl="0" algn="l">
              <a:lnSpc>
                <a:spcPct val="150000"/>
              </a:lnSpc>
              <a:spcBef>
                <a:spcPts val="1600"/>
              </a:spcBef>
              <a:spcAft>
                <a:spcPts val="0"/>
              </a:spcAft>
              <a:buSzPts val="1400"/>
              <a:buChar char="●"/>
            </a:pPr>
            <a:r>
              <a:rPr b="1" lang="fr" sz="1400" u="sng">
                <a:solidFill>
                  <a:srgbClr val="FFFFFF"/>
                </a:solidFill>
                <a:hlinkClick r:id="rId4">
                  <a:extLst>
                    <a:ext uri="{A12FA001-AC4F-418D-AE19-62706E023703}">
                      <ahyp:hlinkClr val="tx"/>
                    </a:ext>
                  </a:extLst>
                </a:hlinkClick>
              </a:rPr>
              <a:t>Template du livre blanc</a:t>
            </a:r>
            <a:r>
              <a:rPr b="1" lang="fr" sz="1400" u="sng">
                <a:solidFill>
                  <a:schemeClr val="hlink"/>
                </a:solidFill>
                <a:hlinkClick r:id="rId5"/>
              </a:rPr>
              <a:t> </a:t>
            </a:r>
            <a:endParaRPr b="1" sz="1400"/>
          </a:p>
          <a:p>
            <a:pPr indent="-317500" lvl="0" marL="457200" rtl="0" algn="l">
              <a:lnSpc>
                <a:spcPct val="150000"/>
              </a:lnSpc>
              <a:spcBef>
                <a:spcPts val="1600"/>
              </a:spcBef>
              <a:spcAft>
                <a:spcPts val="0"/>
              </a:spcAft>
              <a:buClr>
                <a:srgbClr val="FFFFFF"/>
              </a:buClr>
              <a:buSzPts val="1400"/>
              <a:buChar char="●"/>
            </a:pPr>
            <a:r>
              <a:rPr b="1" lang="fr" sz="1400" u="sng">
                <a:solidFill>
                  <a:srgbClr val="FFFFFF"/>
                </a:solidFill>
                <a:hlinkClick r:id="rId6">
                  <a:extLst>
                    <a:ext uri="{A12FA001-AC4F-418D-AE19-62706E023703}">
                      <ahyp:hlinkClr val="tx"/>
                    </a:ext>
                  </a:extLst>
                </a:hlinkClick>
              </a:rPr>
              <a:t>Exemple:</a:t>
            </a:r>
            <a:r>
              <a:rPr b="1" lang="fr" sz="1400" u="sng">
                <a:solidFill>
                  <a:srgbClr val="FFFFFF"/>
                </a:solidFill>
              </a:rPr>
              <a:t> </a:t>
            </a:r>
            <a:r>
              <a:rPr b="1" lang="fr" sz="1400" u="sng">
                <a:solidFill>
                  <a:srgbClr val="FFFFFF"/>
                </a:solidFill>
                <a:hlinkClick r:id="rId7">
                  <a:extLst>
                    <a:ext uri="{A12FA001-AC4F-418D-AE19-62706E023703}">
                      <ahyp:hlinkClr val="tx"/>
                    </a:ext>
                  </a:extLst>
                </a:hlinkClick>
              </a:rPr>
              <a:t>La Threat Intelligence, à la croisée du renseignement et de la cybersécurité</a:t>
            </a:r>
            <a:endParaRPr b="1" sz="1400" u="sng">
              <a:solidFill>
                <a:srgbClr val="FFFFFF"/>
              </a:solidFill>
            </a:endParaRPr>
          </a:p>
          <a:p>
            <a:pPr indent="0" lvl="0" marL="0" rtl="0" algn="l">
              <a:lnSpc>
                <a:spcPct val="150000"/>
              </a:lnSpc>
              <a:spcBef>
                <a:spcPts val="1600"/>
              </a:spcBef>
              <a:spcAft>
                <a:spcPts val="1600"/>
              </a:spcAft>
              <a:buNone/>
            </a:pPr>
            <a:r>
              <a:t/>
            </a:r>
            <a:endParaRPr b="1" sz="1000"/>
          </a:p>
        </p:txBody>
      </p:sp>
      <p:sp>
        <p:nvSpPr>
          <p:cNvPr id="5156" name="Google Shape;5156;p526"/>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157" name="Google Shape;5157;p526"/>
          <p:cNvSpPr txBox="1"/>
          <p:nvPr/>
        </p:nvSpPr>
        <p:spPr>
          <a:xfrm>
            <a:off x="6329400" y="3472750"/>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61" name="Shape 5161"/>
        <p:cNvGrpSpPr/>
        <p:nvPr/>
      </p:nvGrpSpPr>
      <p:grpSpPr>
        <a:xfrm>
          <a:off x="0" y="0"/>
          <a:ext cx="0" cy="0"/>
          <a:chOff x="0" y="0"/>
          <a:chExt cx="0" cy="0"/>
        </a:xfrm>
      </p:grpSpPr>
      <p:sp>
        <p:nvSpPr>
          <p:cNvPr id="5162" name="Google Shape;5162;p527"/>
          <p:cNvSpPr txBox="1"/>
          <p:nvPr>
            <p:ph type="title"/>
          </p:nvPr>
        </p:nvSpPr>
        <p:spPr>
          <a:xfrm>
            <a:off x="526200" y="505000"/>
            <a:ext cx="3019500" cy="41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solidFill>
                  <a:srgbClr val="F8485E"/>
                </a:solidFill>
              </a:rPr>
              <a:t>les </a:t>
            </a:r>
            <a:r>
              <a:rPr lang="fr">
                <a:solidFill>
                  <a:srgbClr val="F5C553"/>
                </a:solidFill>
              </a:rPr>
              <a:t>règles d’or</a:t>
            </a:r>
            <a:r>
              <a:rPr lang="fr">
                <a:solidFill>
                  <a:srgbClr val="F8485E"/>
                </a:solidFill>
              </a:rPr>
              <a:t> du livre blanc.</a:t>
            </a:r>
            <a:endParaRPr>
              <a:solidFill>
                <a:srgbClr val="F8485E"/>
              </a:solidFill>
            </a:endParaRPr>
          </a:p>
        </p:txBody>
      </p:sp>
      <p:sp>
        <p:nvSpPr>
          <p:cNvPr id="5163" name="Google Shape;5163;p527"/>
          <p:cNvSpPr txBox="1"/>
          <p:nvPr>
            <p:ph idx="1" type="body"/>
          </p:nvPr>
        </p:nvSpPr>
        <p:spPr>
          <a:xfrm>
            <a:off x="3602600" y="775625"/>
            <a:ext cx="5424600" cy="4133700"/>
          </a:xfrm>
          <a:prstGeom prst="rect">
            <a:avLst/>
          </a:prstGeom>
        </p:spPr>
        <p:txBody>
          <a:bodyPr anchorCtr="0" anchor="ctr" bIns="91425" lIns="91425" spcFirstLastPara="1" rIns="91425" wrap="square" tIns="91425">
            <a:noAutofit/>
          </a:bodyPr>
          <a:lstStyle/>
          <a:p>
            <a:pPr indent="-292100" lvl="0" marL="457200" rtl="0" algn="l">
              <a:lnSpc>
                <a:spcPct val="100000"/>
              </a:lnSpc>
              <a:spcBef>
                <a:spcPts val="0"/>
              </a:spcBef>
              <a:spcAft>
                <a:spcPts val="0"/>
              </a:spcAft>
              <a:buClr>
                <a:srgbClr val="F8485E"/>
              </a:buClr>
              <a:buSzPts val="1000"/>
              <a:buChar char="●"/>
            </a:pPr>
            <a:r>
              <a:rPr b="0" lang="fr" sz="1000">
                <a:solidFill>
                  <a:srgbClr val="444444"/>
                </a:solidFill>
                <a:highlight>
                  <a:srgbClr val="FFFFFF"/>
                </a:highlight>
              </a:rPr>
              <a:t>Déterminer vos </a:t>
            </a:r>
            <a:r>
              <a:rPr lang="fr" sz="1000">
                <a:solidFill>
                  <a:srgbClr val="444444"/>
                </a:solidFill>
                <a:highlight>
                  <a:srgbClr val="FFFFFF"/>
                </a:highlight>
              </a:rPr>
              <a:t>objectifs</a:t>
            </a:r>
            <a:r>
              <a:rPr b="0" lang="fr" sz="1000">
                <a:solidFill>
                  <a:srgbClr val="444444"/>
                </a:solidFill>
                <a:highlight>
                  <a:srgbClr val="FFFFFF"/>
                </a:highlight>
              </a:rPr>
              <a:t> et définissez votre </a:t>
            </a:r>
            <a:r>
              <a:rPr lang="fr" sz="1000">
                <a:solidFill>
                  <a:srgbClr val="444444"/>
                </a:solidFill>
                <a:highlight>
                  <a:srgbClr val="FFFFFF"/>
                </a:highlight>
              </a:rPr>
              <a:t>cible</a:t>
            </a:r>
            <a:r>
              <a:rPr b="0" lang="fr" sz="1000">
                <a:solidFill>
                  <a:srgbClr val="444444"/>
                </a:solidFill>
                <a:highlight>
                  <a:srgbClr val="FFFFFF"/>
                </a:highlight>
              </a:rPr>
              <a:t>,</a:t>
            </a:r>
            <a:endParaRPr sz="1000">
              <a:solidFill>
                <a:srgbClr val="F8485E"/>
              </a:solidFill>
            </a:endParaRPr>
          </a:p>
          <a:p>
            <a:pPr indent="-292100" lvl="0" marL="457200" rtl="0" algn="l">
              <a:lnSpc>
                <a:spcPct val="100000"/>
              </a:lnSpc>
              <a:spcBef>
                <a:spcPts val="1600"/>
              </a:spcBef>
              <a:spcAft>
                <a:spcPts val="0"/>
              </a:spcAft>
              <a:buClr>
                <a:srgbClr val="F8485E"/>
              </a:buClr>
              <a:buSzPts val="1000"/>
              <a:buChar char="●"/>
            </a:pPr>
            <a:r>
              <a:rPr b="0" lang="fr" sz="1000">
                <a:solidFill>
                  <a:srgbClr val="444444"/>
                </a:solidFill>
                <a:highlight>
                  <a:srgbClr val="FFFFFF"/>
                </a:highlight>
              </a:rPr>
              <a:t>Traiter d'un sujet en accord avec votre cible et l’</a:t>
            </a:r>
            <a:r>
              <a:rPr lang="fr" sz="1000">
                <a:solidFill>
                  <a:srgbClr val="444444"/>
                </a:solidFill>
                <a:highlight>
                  <a:srgbClr val="FFFFFF"/>
                </a:highlight>
              </a:rPr>
              <a:t>offre </a:t>
            </a:r>
            <a:r>
              <a:rPr b="0" lang="fr" sz="1000">
                <a:solidFill>
                  <a:srgbClr val="444444"/>
                </a:solidFill>
                <a:highlight>
                  <a:srgbClr val="FFFFFF"/>
                </a:highlight>
              </a:rPr>
              <a:t>proposée,</a:t>
            </a:r>
            <a:endParaRPr b="0" sz="1000">
              <a:solidFill>
                <a:srgbClr val="444444"/>
              </a:solidFill>
              <a:highlight>
                <a:srgbClr val="FFFFFF"/>
              </a:highlight>
            </a:endParaRPr>
          </a:p>
          <a:p>
            <a:pPr indent="-292100" lvl="0" marL="457200" rtl="0" algn="l">
              <a:lnSpc>
                <a:spcPct val="100000"/>
              </a:lnSpc>
              <a:spcBef>
                <a:spcPts val="1600"/>
              </a:spcBef>
              <a:spcAft>
                <a:spcPts val="0"/>
              </a:spcAft>
              <a:buClr>
                <a:srgbClr val="F8485E"/>
              </a:buClr>
              <a:buSzPts val="1000"/>
              <a:buChar char="●"/>
            </a:pPr>
            <a:r>
              <a:rPr b="0" lang="fr" sz="1000">
                <a:solidFill>
                  <a:srgbClr val="444444"/>
                </a:solidFill>
                <a:highlight>
                  <a:srgbClr val="FFFFFF"/>
                </a:highlight>
              </a:rPr>
              <a:t>Éviter de citer vos produits et services,</a:t>
            </a:r>
            <a:endParaRPr b="0" sz="1000">
              <a:solidFill>
                <a:srgbClr val="444444"/>
              </a:solidFill>
              <a:highlight>
                <a:srgbClr val="FFFFFF"/>
              </a:highlight>
            </a:endParaRPr>
          </a:p>
          <a:p>
            <a:pPr indent="-292100" lvl="0" marL="457200" rtl="0" algn="l">
              <a:lnSpc>
                <a:spcPct val="100000"/>
              </a:lnSpc>
              <a:spcBef>
                <a:spcPts val="1600"/>
              </a:spcBef>
              <a:spcAft>
                <a:spcPts val="0"/>
              </a:spcAft>
              <a:buClr>
                <a:srgbClr val="F8485E"/>
              </a:buClr>
              <a:buSzPts val="1000"/>
              <a:buChar char="●"/>
            </a:pPr>
            <a:r>
              <a:rPr b="0" lang="fr" sz="1000">
                <a:solidFill>
                  <a:srgbClr val="444444"/>
                </a:solidFill>
                <a:highlight>
                  <a:srgbClr val="FFFFFF"/>
                </a:highlight>
              </a:rPr>
              <a:t>Rédiger un </a:t>
            </a:r>
            <a:r>
              <a:rPr lang="fr" sz="1000">
                <a:solidFill>
                  <a:srgbClr val="444444"/>
                </a:solidFill>
                <a:highlight>
                  <a:srgbClr val="FFFFFF"/>
                </a:highlight>
              </a:rPr>
              <a:t>texte percutant</a:t>
            </a:r>
            <a:r>
              <a:rPr b="0" lang="fr" sz="1000">
                <a:solidFill>
                  <a:srgbClr val="444444"/>
                </a:solidFill>
                <a:highlight>
                  <a:srgbClr val="FFFFFF"/>
                </a:highlight>
              </a:rPr>
              <a:t> et bien structuré,</a:t>
            </a:r>
            <a:endParaRPr b="0" sz="1000">
              <a:solidFill>
                <a:srgbClr val="444444"/>
              </a:solidFill>
              <a:highlight>
                <a:srgbClr val="FFFFFF"/>
              </a:highlight>
            </a:endParaRPr>
          </a:p>
          <a:p>
            <a:pPr indent="-292100" lvl="0" marL="457200" rtl="0" algn="l">
              <a:lnSpc>
                <a:spcPct val="100000"/>
              </a:lnSpc>
              <a:spcBef>
                <a:spcPts val="1600"/>
              </a:spcBef>
              <a:spcAft>
                <a:spcPts val="0"/>
              </a:spcAft>
              <a:buClr>
                <a:srgbClr val="F8485E"/>
              </a:buClr>
              <a:buSzPts val="1000"/>
              <a:buChar char="●"/>
            </a:pPr>
            <a:r>
              <a:rPr b="0" lang="fr" sz="1000">
                <a:solidFill>
                  <a:srgbClr val="444444"/>
                </a:solidFill>
                <a:highlight>
                  <a:srgbClr val="FFFFFF"/>
                </a:highlight>
              </a:rPr>
              <a:t>Ecrire des </a:t>
            </a:r>
            <a:r>
              <a:rPr lang="fr" sz="1000">
                <a:solidFill>
                  <a:srgbClr val="444444"/>
                </a:solidFill>
                <a:highlight>
                  <a:srgbClr val="FFFFFF"/>
                </a:highlight>
              </a:rPr>
              <a:t>titres percutants</a:t>
            </a:r>
            <a:r>
              <a:rPr b="0" lang="fr" sz="1000">
                <a:solidFill>
                  <a:srgbClr val="444444"/>
                </a:solidFill>
                <a:highlight>
                  <a:srgbClr val="FFFFFF"/>
                </a:highlight>
              </a:rPr>
              <a:t> pour inciter au téléchargement,</a:t>
            </a:r>
            <a:endParaRPr b="0" sz="1000">
              <a:solidFill>
                <a:srgbClr val="444444"/>
              </a:solidFill>
              <a:highlight>
                <a:srgbClr val="FFFFFF"/>
              </a:highlight>
            </a:endParaRPr>
          </a:p>
          <a:p>
            <a:pPr indent="-292100" lvl="0" marL="457200" rtl="0" algn="l">
              <a:lnSpc>
                <a:spcPct val="100000"/>
              </a:lnSpc>
              <a:spcBef>
                <a:spcPts val="1600"/>
              </a:spcBef>
              <a:spcAft>
                <a:spcPts val="0"/>
              </a:spcAft>
              <a:buClr>
                <a:srgbClr val="F8485E"/>
              </a:buClr>
              <a:buSzPts val="1000"/>
              <a:buChar char="●"/>
            </a:pPr>
            <a:r>
              <a:rPr b="0" lang="fr" sz="1000">
                <a:solidFill>
                  <a:srgbClr val="444444"/>
                </a:solidFill>
                <a:highlight>
                  <a:srgbClr val="FFFFFF"/>
                </a:highlight>
              </a:rPr>
              <a:t>Terminer chaque chapitre par l’</a:t>
            </a:r>
            <a:r>
              <a:rPr lang="fr" sz="1000">
                <a:solidFill>
                  <a:srgbClr val="444444"/>
                </a:solidFill>
                <a:highlight>
                  <a:srgbClr val="FFFFFF"/>
                </a:highlight>
              </a:rPr>
              <a:t>essentiel à retenir</a:t>
            </a:r>
            <a:r>
              <a:rPr b="0" lang="fr" sz="1000">
                <a:solidFill>
                  <a:srgbClr val="444444"/>
                </a:solidFill>
                <a:highlight>
                  <a:srgbClr val="FFFFFF"/>
                </a:highlight>
              </a:rPr>
              <a:t>,</a:t>
            </a:r>
            <a:endParaRPr b="0" sz="1000">
              <a:solidFill>
                <a:srgbClr val="444444"/>
              </a:solidFill>
              <a:highlight>
                <a:srgbClr val="FFFFFF"/>
              </a:highlight>
            </a:endParaRPr>
          </a:p>
          <a:p>
            <a:pPr indent="-292100" lvl="0" marL="457200" rtl="0" algn="l">
              <a:lnSpc>
                <a:spcPct val="100000"/>
              </a:lnSpc>
              <a:spcBef>
                <a:spcPts val="1600"/>
              </a:spcBef>
              <a:spcAft>
                <a:spcPts val="0"/>
              </a:spcAft>
              <a:buClr>
                <a:srgbClr val="F8485E"/>
              </a:buClr>
              <a:buSzPts val="1000"/>
              <a:buChar char="●"/>
            </a:pPr>
            <a:r>
              <a:rPr b="0" lang="fr" sz="1000">
                <a:solidFill>
                  <a:srgbClr val="444444"/>
                </a:solidFill>
                <a:highlight>
                  <a:srgbClr val="FFFFFF"/>
                </a:highlight>
              </a:rPr>
              <a:t>Insérer des </a:t>
            </a:r>
            <a:r>
              <a:rPr lang="fr" sz="1000">
                <a:solidFill>
                  <a:srgbClr val="444444"/>
                </a:solidFill>
                <a:highlight>
                  <a:srgbClr val="FFFFFF"/>
                </a:highlight>
              </a:rPr>
              <a:t>visuels</a:t>
            </a:r>
            <a:r>
              <a:rPr b="0" lang="fr" sz="1000">
                <a:solidFill>
                  <a:srgbClr val="444444"/>
                </a:solidFill>
                <a:highlight>
                  <a:srgbClr val="FFFFFF"/>
                </a:highlight>
              </a:rPr>
              <a:t> de qualité pour retenir l’attention de votre lecteur,</a:t>
            </a:r>
            <a:endParaRPr b="0" sz="1000">
              <a:solidFill>
                <a:srgbClr val="444444"/>
              </a:solidFill>
              <a:highlight>
                <a:srgbClr val="FFFFFF"/>
              </a:highlight>
            </a:endParaRPr>
          </a:p>
          <a:p>
            <a:pPr indent="-292100" lvl="0" marL="457200" rtl="0" algn="l">
              <a:lnSpc>
                <a:spcPct val="100000"/>
              </a:lnSpc>
              <a:spcBef>
                <a:spcPts val="1600"/>
              </a:spcBef>
              <a:spcAft>
                <a:spcPts val="0"/>
              </a:spcAft>
              <a:buClr>
                <a:srgbClr val="F8485E"/>
              </a:buClr>
              <a:buSzPts val="1000"/>
              <a:buChar char="●"/>
            </a:pPr>
            <a:r>
              <a:rPr b="0" lang="fr" sz="1000">
                <a:solidFill>
                  <a:srgbClr val="444444"/>
                </a:solidFill>
                <a:highlight>
                  <a:srgbClr val="FFFFFF"/>
                </a:highlight>
              </a:rPr>
              <a:t>Bien organiser l'</a:t>
            </a:r>
            <a:r>
              <a:rPr lang="fr" sz="1000">
                <a:solidFill>
                  <a:srgbClr val="444444"/>
                </a:solidFill>
                <a:highlight>
                  <a:srgbClr val="FFFFFF"/>
                </a:highlight>
              </a:rPr>
              <a:t>enchaînement</a:t>
            </a:r>
            <a:r>
              <a:rPr b="0" lang="fr" sz="1000">
                <a:solidFill>
                  <a:srgbClr val="444444"/>
                </a:solidFill>
                <a:highlight>
                  <a:srgbClr val="FFFFFF"/>
                </a:highlight>
              </a:rPr>
              <a:t> du contenu pour faciliter la lecture,</a:t>
            </a:r>
            <a:br>
              <a:rPr b="0" lang="fr" sz="1000">
                <a:solidFill>
                  <a:srgbClr val="444444"/>
                </a:solidFill>
                <a:highlight>
                  <a:srgbClr val="FFFFFF"/>
                </a:highlight>
              </a:rPr>
            </a:br>
            <a:endParaRPr b="0" sz="1000">
              <a:solidFill>
                <a:srgbClr val="444444"/>
              </a:solidFill>
              <a:highlight>
                <a:srgbClr val="FFFFFF"/>
              </a:highlight>
            </a:endParaRPr>
          </a:p>
          <a:p>
            <a:pPr indent="-292100" lvl="0" marL="457200" rtl="0" algn="l">
              <a:lnSpc>
                <a:spcPct val="100000"/>
              </a:lnSpc>
              <a:spcBef>
                <a:spcPts val="0"/>
              </a:spcBef>
              <a:spcAft>
                <a:spcPts val="0"/>
              </a:spcAft>
              <a:buClr>
                <a:srgbClr val="F8485E"/>
              </a:buClr>
              <a:buSzPts val="1000"/>
              <a:buChar char="●"/>
            </a:pPr>
            <a:r>
              <a:rPr b="0" lang="fr" sz="1000">
                <a:solidFill>
                  <a:srgbClr val="444444"/>
                </a:solidFill>
                <a:highlight>
                  <a:srgbClr val="FFFFFF"/>
                </a:highlight>
              </a:rPr>
              <a:t>Définir sa </a:t>
            </a:r>
            <a:r>
              <a:rPr lang="fr" sz="1000">
                <a:solidFill>
                  <a:srgbClr val="444444"/>
                </a:solidFill>
                <a:highlight>
                  <a:srgbClr val="FFFFFF"/>
                </a:highlight>
              </a:rPr>
              <a:t>mise à disposition</a:t>
            </a:r>
            <a:r>
              <a:rPr b="0" lang="fr" sz="1000">
                <a:solidFill>
                  <a:srgbClr val="444444"/>
                </a:solidFill>
                <a:highlight>
                  <a:srgbClr val="FFFFFF"/>
                </a:highlight>
              </a:rPr>
              <a:t>: version intégrale, version synthétique, ou sur seule présentation lors d'un rendez-vous commercial,</a:t>
            </a:r>
            <a:br>
              <a:rPr b="0" lang="fr" sz="1000">
                <a:solidFill>
                  <a:srgbClr val="444444"/>
                </a:solidFill>
                <a:highlight>
                  <a:srgbClr val="FFFFFF"/>
                </a:highlight>
              </a:rPr>
            </a:br>
            <a:endParaRPr b="0" sz="1000">
              <a:solidFill>
                <a:srgbClr val="444444"/>
              </a:solidFill>
              <a:highlight>
                <a:srgbClr val="FFFFFF"/>
              </a:highlight>
            </a:endParaRPr>
          </a:p>
          <a:p>
            <a:pPr indent="-292100" lvl="0" marL="457200" rtl="0" algn="l">
              <a:lnSpc>
                <a:spcPct val="100000"/>
              </a:lnSpc>
              <a:spcBef>
                <a:spcPts val="0"/>
              </a:spcBef>
              <a:spcAft>
                <a:spcPts val="0"/>
              </a:spcAft>
              <a:buClr>
                <a:srgbClr val="F8485E"/>
              </a:buClr>
              <a:buSzPts val="1000"/>
              <a:buChar char="●"/>
            </a:pPr>
            <a:r>
              <a:rPr b="0" lang="fr" sz="1000">
                <a:solidFill>
                  <a:srgbClr val="444444"/>
                </a:solidFill>
                <a:highlight>
                  <a:srgbClr val="FFFFFF"/>
                </a:highlight>
              </a:rPr>
              <a:t>Installer des </a:t>
            </a:r>
            <a:r>
              <a:rPr lang="fr" sz="1000">
                <a:solidFill>
                  <a:srgbClr val="444444"/>
                </a:solidFill>
                <a:highlight>
                  <a:srgbClr val="FFFFFF"/>
                </a:highlight>
              </a:rPr>
              <a:t>CTA</a:t>
            </a:r>
            <a:r>
              <a:rPr b="0" lang="fr" sz="1000">
                <a:solidFill>
                  <a:srgbClr val="444444"/>
                </a:solidFill>
                <a:highlight>
                  <a:srgbClr val="FFFFFF"/>
                </a:highlight>
              </a:rPr>
              <a:t> pour satisfaire vos objectifs de conversion, </a:t>
            </a:r>
            <a:br>
              <a:rPr b="0" lang="fr" sz="1000">
                <a:solidFill>
                  <a:srgbClr val="444444"/>
                </a:solidFill>
                <a:highlight>
                  <a:srgbClr val="FFFFFF"/>
                </a:highlight>
              </a:rPr>
            </a:br>
            <a:endParaRPr b="0" sz="1000">
              <a:solidFill>
                <a:srgbClr val="444444"/>
              </a:solidFill>
              <a:highlight>
                <a:srgbClr val="FFFFFF"/>
              </a:highlight>
            </a:endParaRPr>
          </a:p>
          <a:p>
            <a:pPr indent="-292100" lvl="0" marL="457200" rtl="0" algn="l">
              <a:lnSpc>
                <a:spcPct val="100000"/>
              </a:lnSpc>
              <a:spcBef>
                <a:spcPts val="0"/>
              </a:spcBef>
              <a:spcAft>
                <a:spcPts val="0"/>
              </a:spcAft>
              <a:buClr>
                <a:srgbClr val="F8485E"/>
              </a:buClr>
              <a:buSzPts val="1000"/>
              <a:buChar char="●"/>
            </a:pPr>
            <a:r>
              <a:rPr b="0" lang="fr" sz="1000">
                <a:solidFill>
                  <a:srgbClr val="444444"/>
                </a:solidFill>
                <a:highlight>
                  <a:srgbClr val="FFFFFF"/>
                </a:highlight>
              </a:rPr>
              <a:t>L'accompagner d'un </a:t>
            </a:r>
            <a:r>
              <a:rPr lang="fr" sz="1000">
                <a:solidFill>
                  <a:srgbClr val="444444"/>
                </a:solidFill>
                <a:highlight>
                  <a:srgbClr val="FFFFFF"/>
                </a:highlight>
              </a:rPr>
              <a:t>plan de communication</a:t>
            </a:r>
            <a:r>
              <a:rPr b="0" lang="fr" sz="1000">
                <a:solidFill>
                  <a:srgbClr val="444444"/>
                </a:solidFill>
                <a:highlight>
                  <a:srgbClr val="FFFFFF"/>
                </a:highlight>
              </a:rPr>
              <a:t> stratégique,</a:t>
            </a:r>
            <a:br>
              <a:rPr b="0" lang="fr" sz="1000">
                <a:solidFill>
                  <a:srgbClr val="444444"/>
                </a:solidFill>
                <a:highlight>
                  <a:srgbClr val="FFFFFF"/>
                </a:highlight>
              </a:rPr>
            </a:br>
            <a:endParaRPr b="0" sz="1000">
              <a:solidFill>
                <a:srgbClr val="444444"/>
              </a:solidFill>
              <a:highlight>
                <a:srgbClr val="FFFFFF"/>
              </a:highlight>
            </a:endParaRPr>
          </a:p>
          <a:p>
            <a:pPr indent="-292100" lvl="0" marL="457200" rtl="0" algn="l">
              <a:lnSpc>
                <a:spcPct val="100000"/>
              </a:lnSpc>
              <a:spcBef>
                <a:spcPts val="0"/>
              </a:spcBef>
              <a:spcAft>
                <a:spcPts val="0"/>
              </a:spcAft>
              <a:buClr>
                <a:srgbClr val="F8485E"/>
              </a:buClr>
              <a:buSzPts val="1000"/>
              <a:buChar char="●"/>
            </a:pPr>
            <a:r>
              <a:rPr lang="fr" sz="1000">
                <a:solidFill>
                  <a:srgbClr val="444444"/>
                </a:solidFill>
                <a:highlight>
                  <a:srgbClr val="FFFFFF"/>
                </a:highlight>
              </a:rPr>
              <a:t>Le faire vivre :</a:t>
            </a:r>
            <a:r>
              <a:rPr b="0" lang="fr" sz="1000">
                <a:solidFill>
                  <a:srgbClr val="444444"/>
                </a:solidFill>
                <a:highlight>
                  <a:srgbClr val="FFFFFF"/>
                </a:highlight>
              </a:rPr>
              <a:t> en le déclinant en articles de blog, le présenter pendant des événements thématiques, relais de chiffres ou d'informations, ou d'extraits sur les réseaux sociaux.</a:t>
            </a:r>
            <a:endParaRPr b="0" sz="1000">
              <a:solidFill>
                <a:srgbClr val="444444"/>
              </a:solidFill>
              <a:highlight>
                <a:srgbClr val="FFFFFF"/>
              </a:highlight>
            </a:endParaRPr>
          </a:p>
          <a:p>
            <a:pPr indent="0" lvl="0" marL="0" rtl="0" algn="l">
              <a:spcBef>
                <a:spcPts val="1000"/>
              </a:spcBef>
              <a:spcAft>
                <a:spcPts val="1600"/>
              </a:spcAft>
              <a:buNone/>
            </a:pPr>
            <a:r>
              <a:t/>
            </a:r>
            <a:endParaRPr sz="1200">
              <a:solidFill>
                <a:srgbClr val="F8485E"/>
              </a:solidFill>
            </a:endParaRPr>
          </a:p>
        </p:txBody>
      </p:sp>
      <p:sp>
        <p:nvSpPr>
          <p:cNvPr id="5164" name="Google Shape;5164;p527"/>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fr">
                <a:solidFill>
                  <a:schemeClr val="dk2"/>
                </a:solidFill>
              </a:rPr>
              <a:t>‹#›</a:t>
            </a:fld>
            <a:endParaRPr>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8" name="Shape 5168"/>
        <p:cNvGrpSpPr/>
        <p:nvPr/>
      </p:nvGrpSpPr>
      <p:grpSpPr>
        <a:xfrm>
          <a:off x="0" y="0"/>
          <a:ext cx="0" cy="0"/>
          <a:chOff x="0" y="0"/>
          <a:chExt cx="0" cy="0"/>
        </a:xfrm>
      </p:grpSpPr>
      <p:sp>
        <p:nvSpPr>
          <p:cNvPr id="5169" name="Google Shape;5169;p52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sp>
        <p:nvSpPr>
          <p:cNvPr id="5170" name="Google Shape;5170;p528"/>
          <p:cNvSpPr txBox="1"/>
          <p:nvPr>
            <p:ph type="title"/>
          </p:nvPr>
        </p:nvSpPr>
        <p:spPr>
          <a:xfrm>
            <a:off x="526200" y="1033050"/>
            <a:ext cx="3749400" cy="3077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b="1" lang="fr" sz="2400">
                <a:solidFill>
                  <a:schemeClr val="accent1"/>
                </a:solidFill>
                <a:latin typeface="Montserrat"/>
                <a:ea typeface="Montserrat"/>
                <a:cs typeface="Montserrat"/>
                <a:sym typeface="Montserrat"/>
              </a:rPr>
              <a:t>Faire des données un atout stratégique pour réussir vos enjeux digitaux </a:t>
            </a:r>
            <a:r>
              <a:rPr b="1" lang="fr" sz="2400">
                <a:solidFill>
                  <a:srgbClr val="F5C553"/>
                </a:solidFill>
                <a:latin typeface="Montserrat"/>
                <a:ea typeface="Montserrat"/>
                <a:cs typeface="Montserrat"/>
                <a:sym typeface="Montserrat"/>
              </a:rPr>
              <a:t>tout en évitant les fuites de données</a:t>
            </a:r>
            <a:r>
              <a:rPr b="1" lang="fr" sz="2400">
                <a:solidFill>
                  <a:schemeClr val="accent1"/>
                </a:solidFill>
                <a:latin typeface="Montserrat"/>
                <a:ea typeface="Montserrat"/>
                <a:cs typeface="Montserrat"/>
                <a:sym typeface="Montserrat"/>
              </a:rPr>
              <a:t>…</a:t>
            </a:r>
            <a:endParaRPr b="1" sz="2400">
              <a:solidFill>
                <a:schemeClr val="accent1"/>
              </a:solidFill>
              <a:latin typeface="Montserrat"/>
              <a:ea typeface="Montserrat"/>
              <a:cs typeface="Montserrat"/>
              <a:sym typeface="Montserrat"/>
            </a:endParaRPr>
          </a:p>
        </p:txBody>
      </p:sp>
      <p:sp>
        <p:nvSpPr>
          <p:cNvPr id="5171" name="Google Shape;5171;p528"/>
          <p:cNvSpPr txBox="1"/>
          <p:nvPr>
            <p:ph idx="2" type="title"/>
          </p:nvPr>
        </p:nvSpPr>
        <p:spPr>
          <a:xfrm>
            <a:off x="4932725" y="768150"/>
            <a:ext cx="3999300" cy="3607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fr" sz="2400">
                <a:solidFill>
                  <a:srgbClr val="FFFFFF"/>
                </a:solidFill>
                <a:latin typeface="Montserrat"/>
                <a:ea typeface="Montserrat"/>
                <a:cs typeface="Montserrat"/>
                <a:sym typeface="Montserrat"/>
              </a:rPr>
              <a:t>avec </a:t>
            </a:r>
            <a:r>
              <a:rPr b="1" lang="fr" sz="2400">
                <a:solidFill>
                  <a:srgbClr val="FFFFFF"/>
                </a:solidFill>
                <a:latin typeface="Montserrat"/>
                <a:ea typeface="Montserrat"/>
                <a:cs typeface="Montserrat"/>
                <a:sym typeface="Montserrat"/>
              </a:rPr>
              <a:t>5 </a:t>
            </a:r>
            <a:r>
              <a:rPr b="1" lang="fr" sz="2400">
                <a:solidFill>
                  <a:srgbClr val="FFFFFF"/>
                </a:solidFill>
                <a:latin typeface="Montserrat"/>
                <a:ea typeface="Montserrat"/>
                <a:cs typeface="Montserrat"/>
                <a:sym typeface="Montserrat"/>
              </a:rPr>
              <a:t>axes principaux. </a:t>
            </a:r>
            <a:endParaRPr b="1" sz="2400">
              <a:solidFill>
                <a:srgbClr val="FFFFFF"/>
              </a:solidFill>
              <a:latin typeface="Montserrat"/>
              <a:ea typeface="Montserrat"/>
              <a:cs typeface="Montserrat"/>
              <a:sym typeface="Montserrat"/>
            </a:endParaRPr>
          </a:p>
          <a:p>
            <a:pPr indent="0" lvl="0" marL="374399" rtl="0" algn="l">
              <a:spcBef>
                <a:spcPts val="0"/>
              </a:spcBef>
              <a:spcAft>
                <a:spcPts val="0"/>
              </a:spcAft>
              <a:buNone/>
            </a:pPr>
            <a:r>
              <a:t/>
            </a:r>
            <a:endParaRPr sz="1000">
              <a:solidFill>
                <a:srgbClr val="FFFFFF"/>
              </a:solidFill>
              <a:latin typeface="Montserrat ExtraBold"/>
              <a:ea typeface="Montserrat ExtraBold"/>
              <a:cs typeface="Montserrat ExtraBold"/>
              <a:sym typeface="Montserrat ExtraBold"/>
            </a:endParaRPr>
          </a:p>
          <a:p>
            <a:pPr indent="-293899" lvl="0" marL="374399" rtl="0" algn="l">
              <a:spcBef>
                <a:spcPts val="0"/>
              </a:spcBef>
              <a:spcAft>
                <a:spcPts val="0"/>
              </a:spcAft>
              <a:buClr>
                <a:srgbClr val="FCC354"/>
              </a:buClr>
              <a:buSzPts val="1000"/>
              <a:buFont typeface="Montserrat"/>
              <a:buChar char="●"/>
            </a:pPr>
            <a:r>
              <a:rPr lang="fr" sz="1000">
                <a:solidFill>
                  <a:srgbClr val="FFFFFF"/>
                </a:solidFill>
                <a:latin typeface="Montserrat ExtraBold"/>
                <a:ea typeface="Montserrat ExtraBold"/>
                <a:cs typeface="Montserrat ExtraBold"/>
                <a:sym typeface="Montserrat ExtraBold"/>
              </a:rPr>
              <a:t>Data Foundation</a:t>
            </a:r>
            <a:endParaRPr sz="10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fr" sz="800">
                <a:solidFill>
                  <a:schemeClr val="lt1"/>
                </a:solidFill>
                <a:latin typeface="Montserrat"/>
                <a:ea typeface="Montserrat"/>
                <a:cs typeface="Montserrat"/>
                <a:sym typeface="Montserrat"/>
              </a:rPr>
              <a:t>les nouveaux </a:t>
            </a:r>
            <a:r>
              <a:rPr lang="fr" sz="800">
                <a:solidFill>
                  <a:schemeClr val="lt1"/>
                </a:solidFill>
                <a:latin typeface="Montserrat"/>
                <a:ea typeface="Montserrat"/>
                <a:cs typeface="Montserrat"/>
                <a:sym typeface="Montserrat"/>
              </a:rPr>
              <a:t>paradigmes </a:t>
            </a:r>
            <a:r>
              <a:rPr lang="fr" sz="800">
                <a:solidFill>
                  <a:schemeClr val="lt1"/>
                </a:solidFill>
                <a:latin typeface="Montserrat"/>
                <a:ea typeface="Montserrat"/>
                <a:cs typeface="Montserrat"/>
                <a:sym typeface="Montserrat"/>
              </a:rPr>
              <a:t>d’architecture et d’opérations induisent la mise en œuvre de nouvelles fondations Data</a:t>
            </a:r>
            <a:endParaRPr sz="8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000">
              <a:solidFill>
                <a:srgbClr val="FFFFFF"/>
              </a:solidFill>
              <a:latin typeface="Montserrat"/>
              <a:ea typeface="Montserrat"/>
              <a:cs typeface="Montserrat"/>
              <a:sym typeface="Montserrat"/>
            </a:endParaRPr>
          </a:p>
          <a:p>
            <a:pPr indent="-293899" lvl="0" marL="374399" rtl="0" algn="l">
              <a:spcBef>
                <a:spcPts val="0"/>
              </a:spcBef>
              <a:spcAft>
                <a:spcPts val="0"/>
              </a:spcAft>
              <a:buClr>
                <a:srgbClr val="FCC354"/>
              </a:buClr>
              <a:buSzPts val="1000"/>
              <a:buFont typeface="Montserrat"/>
              <a:buChar char="●"/>
            </a:pPr>
            <a:r>
              <a:rPr lang="fr" sz="1000">
                <a:solidFill>
                  <a:srgbClr val="FFFFFF"/>
                </a:solidFill>
                <a:latin typeface="Montserrat ExtraBold"/>
                <a:ea typeface="Montserrat ExtraBold"/>
                <a:cs typeface="Montserrat ExtraBold"/>
                <a:sym typeface="Montserrat ExtraBold"/>
              </a:rPr>
              <a:t>Data Gouvernance</a:t>
            </a:r>
            <a:endParaRPr sz="10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fr" sz="800">
                <a:solidFill>
                  <a:schemeClr val="lt1"/>
                </a:solidFill>
                <a:latin typeface="Montserrat"/>
                <a:ea typeface="Montserrat"/>
                <a:cs typeface="Montserrat"/>
                <a:sym typeface="Montserrat"/>
              </a:rPr>
              <a:t>Offrir la donnée intelligente aux applications </a:t>
            </a:r>
            <a:br>
              <a:rPr lang="fr" sz="800">
                <a:solidFill>
                  <a:schemeClr val="lt1"/>
                </a:solidFill>
                <a:latin typeface="Montserrat"/>
                <a:ea typeface="Montserrat"/>
                <a:cs typeface="Montserrat"/>
                <a:sym typeface="Montserrat"/>
              </a:rPr>
            </a:br>
            <a:r>
              <a:rPr lang="fr" sz="800">
                <a:solidFill>
                  <a:schemeClr val="lt1"/>
                </a:solidFill>
                <a:latin typeface="Montserrat"/>
                <a:ea typeface="Montserrat"/>
                <a:cs typeface="Montserrat"/>
                <a:sym typeface="Montserrat"/>
              </a:rPr>
              <a:t>par des services clefs en main</a:t>
            </a:r>
            <a:endParaRPr sz="800">
              <a:solidFill>
                <a:srgbClr val="FFFFFF"/>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000">
              <a:solidFill>
                <a:srgbClr val="FFFFFF"/>
              </a:solidFill>
              <a:latin typeface="Montserrat"/>
              <a:ea typeface="Montserrat"/>
              <a:cs typeface="Montserrat"/>
              <a:sym typeface="Montserrat"/>
            </a:endParaRPr>
          </a:p>
          <a:p>
            <a:pPr indent="-293899" lvl="0" marL="374399" rtl="0" algn="l">
              <a:spcBef>
                <a:spcPts val="0"/>
              </a:spcBef>
              <a:spcAft>
                <a:spcPts val="0"/>
              </a:spcAft>
              <a:buClr>
                <a:srgbClr val="FCC354"/>
              </a:buClr>
              <a:buSzPts val="1000"/>
              <a:buFont typeface="Montserrat"/>
              <a:buChar char="●"/>
            </a:pPr>
            <a:r>
              <a:rPr lang="fr" sz="1000">
                <a:solidFill>
                  <a:srgbClr val="FFFFFF"/>
                </a:solidFill>
                <a:latin typeface="Montserrat ExtraBold"/>
                <a:ea typeface="Montserrat ExtraBold"/>
                <a:cs typeface="Montserrat ExtraBold"/>
                <a:sym typeface="Montserrat ExtraBold"/>
              </a:rPr>
              <a:t>Data for Business</a:t>
            </a:r>
            <a:endParaRPr sz="10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fr" sz="800">
                <a:solidFill>
                  <a:schemeClr val="lt1"/>
                </a:solidFill>
                <a:latin typeface="Montserrat"/>
                <a:ea typeface="Montserrat"/>
                <a:cs typeface="Montserrat"/>
                <a:sym typeface="Montserrat"/>
              </a:rPr>
              <a:t>les nouveaux paradigmes d’architecture et d’opérations induisent la mise en œuvre de nouvelles fondations Data</a:t>
            </a:r>
            <a:endParaRPr sz="800">
              <a:solidFill>
                <a:srgbClr val="FFFFFF"/>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000">
              <a:solidFill>
                <a:srgbClr val="FFFFFF"/>
              </a:solidFill>
              <a:latin typeface="Montserrat"/>
              <a:ea typeface="Montserrat"/>
              <a:cs typeface="Montserrat"/>
              <a:sym typeface="Montserrat"/>
            </a:endParaRPr>
          </a:p>
          <a:p>
            <a:pPr indent="-293899" lvl="0" marL="374399" rtl="0" algn="l">
              <a:spcBef>
                <a:spcPts val="0"/>
              </a:spcBef>
              <a:spcAft>
                <a:spcPts val="0"/>
              </a:spcAft>
              <a:buClr>
                <a:srgbClr val="FCC354"/>
              </a:buClr>
              <a:buSzPts val="1000"/>
              <a:buFont typeface="Montserrat"/>
              <a:buChar char="●"/>
            </a:pPr>
            <a:r>
              <a:rPr lang="fr" sz="1000">
                <a:solidFill>
                  <a:srgbClr val="FFFFFF"/>
                </a:solidFill>
                <a:latin typeface="Montserrat ExtraBold"/>
                <a:ea typeface="Montserrat ExtraBold"/>
                <a:cs typeface="Montserrat ExtraBold"/>
                <a:sym typeface="Montserrat ExtraBold"/>
              </a:rPr>
              <a:t>Data Compliance &amp; Security</a:t>
            </a:r>
            <a:endParaRPr sz="1000">
              <a:solidFill>
                <a:srgbClr val="FFFFFF"/>
              </a:solidFill>
              <a:latin typeface="Montserrat ExtraBold"/>
              <a:ea typeface="Montserrat ExtraBold"/>
              <a:cs typeface="Montserrat ExtraBold"/>
              <a:sym typeface="Montserrat ExtraBold"/>
            </a:endParaRPr>
          </a:p>
          <a:p>
            <a:pPr indent="0" lvl="0" marL="374399" rtl="0" algn="l">
              <a:spcBef>
                <a:spcPts val="0"/>
              </a:spcBef>
              <a:spcAft>
                <a:spcPts val="0"/>
              </a:spcAft>
              <a:buNone/>
            </a:pPr>
            <a:r>
              <a:rPr lang="fr" sz="800">
                <a:solidFill>
                  <a:srgbClr val="FFFFFF"/>
                </a:solidFill>
                <a:latin typeface="Montserrat"/>
                <a:ea typeface="Montserrat"/>
                <a:cs typeface="Montserrat"/>
                <a:sym typeface="Montserrat"/>
              </a:rPr>
              <a:t>détails</a:t>
            </a:r>
            <a:endParaRPr sz="800">
              <a:solidFill>
                <a:srgbClr val="FFFFFF"/>
              </a:solidFill>
              <a:latin typeface="Montserrat"/>
              <a:ea typeface="Montserrat"/>
              <a:cs typeface="Montserrat"/>
              <a:sym typeface="Montserrat"/>
            </a:endParaRPr>
          </a:p>
          <a:p>
            <a:pPr indent="0" lvl="0" marL="374399" rtl="0" algn="l">
              <a:spcBef>
                <a:spcPts val="0"/>
              </a:spcBef>
              <a:spcAft>
                <a:spcPts val="0"/>
              </a:spcAft>
              <a:buNone/>
            </a:pPr>
            <a:r>
              <a:t/>
            </a:r>
            <a:endParaRPr sz="800">
              <a:solidFill>
                <a:srgbClr val="FFFFFF"/>
              </a:solidFill>
              <a:latin typeface="Montserrat"/>
              <a:ea typeface="Montserrat"/>
              <a:cs typeface="Montserrat"/>
              <a:sym typeface="Montserrat"/>
            </a:endParaRPr>
          </a:p>
          <a:p>
            <a:pPr indent="0" lvl="0" marL="374399" rtl="0" algn="l">
              <a:spcBef>
                <a:spcPts val="0"/>
              </a:spcBef>
              <a:spcAft>
                <a:spcPts val="0"/>
              </a:spcAft>
              <a:buNone/>
            </a:pPr>
            <a:r>
              <a:t/>
            </a:r>
            <a:endParaRPr sz="800">
              <a:solidFill>
                <a:srgbClr val="FFFFFF"/>
              </a:solidFill>
              <a:latin typeface="Montserrat"/>
              <a:ea typeface="Montserrat"/>
              <a:cs typeface="Montserrat"/>
              <a:sym typeface="Montserrat"/>
            </a:endParaRPr>
          </a:p>
          <a:p>
            <a:pPr indent="-293899" lvl="0" marL="374399" rtl="0" algn="l">
              <a:spcBef>
                <a:spcPts val="0"/>
              </a:spcBef>
              <a:spcAft>
                <a:spcPts val="0"/>
              </a:spcAft>
              <a:buClr>
                <a:srgbClr val="FCC354"/>
              </a:buClr>
              <a:buSzPts val="1000"/>
              <a:buFont typeface="Montserrat"/>
              <a:buChar char="●"/>
            </a:pPr>
            <a:r>
              <a:rPr lang="fr" sz="1000">
                <a:solidFill>
                  <a:schemeClr val="lt1"/>
                </a:solidFill>
                <a:latin typeface="Montserrat ExtraBold"/>
                <a:ea typeface="Montserrat ExtraBold"/>
                <a:cs typeface="Montserrat ExtraBold"/>
                <a:sym typeface="Montserrat ExtraBold"/>
              </a:rPr>
              <a:t>Smart Data </a:t>
            </a:r>
            <a:endParaRPr sz="1000">
              <a:solidFill>
                <a:schemeClr val="lt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fr" sz="800">
                <a:solidFill>
                  <a:schemeClr val="lt1"/>
                </a:solidFill>
                <a:latin typeface="Montserrat"/>
                <a:ea typeface="Montserrat"/>
                <a:cs typeface="Montserrat"/>
                <a:sym typeface="Montserrat"/>
              </a:rPr>
              <a:t>Offrir la donnée intelligente aux applications par des services clefs en main</a:t>
            </a:r>
            <a:endParaRPr sz="800">
              <a:solidFill>
                <a:srgbClr val="FFFFFF"/>
              </a:solidFill>
              <a:latin typeface="Montserrat"/>
              <a:ea typeface="Montserrat"/>
              <a:cs typeface="Montserrat"/>
              <a:sym typeface="Montserrat"/>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5" name="Shape 5175"/>
        <p:cNvGrpSpPr/>
        <p:nvPr/>
      </p:nvGrpSpPr>
      <p:grpSpPr>
        <a:xfrm>
          <a:off x="0" y="0"/>
          <a:ext cx="0" cy="0"/>
          <a:chOff x="0" y="0"/>
          <a:chExt cx="0" cy="0"/>
        </a:xfrm>
      </p:grpSpPr>
      <p:sp>
        <p:nvSpPr>
          <p:cNvPr id="5176" name="Google Shape;5176;p529"/>
          <p:cNvSpPr/>
          <p:nvPr/>
        </p:nvSpPr>
        <p:spPr>
          <a:xfrm>
            <a:off x="601100" y="3715100"/>
            <a:ext cx="4443000" cy="12225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29"/>
          <p:cNvSpPr txBox="1"/>
          <p:nvPr>
            <p:ph type="title"/>
          </p:nvPr>
        </p:nvSpPr>
        <p:spPr>
          <a:xfrm>
            <a:off x="526200" y="504900"/>
            <a:ext cx="4791900" cy="6687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600"/>
              <a:t>Smart Data</a:t>
            </a:r>
            <a:r>
              <a:rPr lang="fr" sz="1600"/>
              <a:t>. </a:t>
            </a:r>
            <a:endParaRPr sz="6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rPr lang="fr" sz="800"/>
              <a:t>Une démarche de modèles ML et IA pour fournir rapidement et de manière répétée des informations et des avantages à partir des données couplé à des services consommables par les applications</a:t>
            </a:r>
            <a:endParaRPr sz="800"/>
          </a:p>
          <a:p>
            <a:pPr indent="0" lvl="0" marL="0" rtl="0" algn="l">
              <a:spcBef>
                <a:spcPts val="0"/>
              </a:spcBef>
              <a:spcAft>
                <a:spcPts val="0"/>
              </a:spcAft>
              <a:buClr>
                <a:schemeClr val="dk1"/>
              </a:buClr>
              <a:buSzPts val="1100"/>
              <a:buFont typeface="Arial"/>
              <a:buNone/>
            </a:pPr>
            <a:r>
              <a:t/>
            </a:r>
            <a:endParaRPr sz="800"/>
          </a:p>
          <a:p>
            <a:pPr indent="0" lvl="0" marL="0" rtl="0" algn="l">
              <a:spcBef>
                <a:spcPts val="0"/>
              </a:spcBef>
              <a:spcAft>
                <a:spcPts val="0"/>
              </a:spcAft>
              <a:buClr>
                <a:schemeClr val="dk1"/>
              </a:buClr>
              <a:buSzPts val="1100"/>
              <a:buFont typeface="Arial"/>
              <a:buNone/>
            </a:pPr>
            <a:r>
              <a:t/>
            </a:r>
            <a:endParaRPr sz="800"/>
          </a:p>
        </p:txBody>
      </p:sp>
      <p:sp>
        <p:nvSpPr>
          <p:cNvPr id="5178" name="Google Shape;5178;p529"/>
          <p:cNvSpPr txBox="1"/>
          <p:nvPr/>
        </p:nvSpPr>
        <p:spPr>
          <a:xfrm>
            <a:off x="524850" y="1489975"/>
            <a:ext cx="1941900" cy="329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800">
                <a:solidFill>
                  <a:schemeClr val="dk2"/>
                </a:solidFill>
                <a:latin typeface="Montserrat"/>
                <a:ea typeface="Montserrat"/>
                <a:cs typeface="Montserrat"/>
                <a:sym typeface="Montserrat"/>
              </a:rPr>
              <a:t>Gérer les modèles et les services   </a:t>
            </a:r>
            <a:endParaRPr b="1" sz="800">
              <a:solidFill>
                <a:schemeClr val="dk2"/>
              </a:solidFill>
              <a:latin typeface="Montserrat"/>
              <a:ea typeface="Montserrat"/>
              <a:cs typeface="Montserrat"/>
              <a:sym typeface="Montserrat"/>
            </a:endParaRPr>
          </a:p>
          <a:p>
            <a:pPr indent="0" lvl="0" marL="0" rtl="0" algn="l">
              <a:spcBef>
                <a:spcPts val="0"/>
              </a:spcBef>
              <a:spcAft>
                <a:spcPts val="0"/>
              </a:spcAft>
              <a:buClr>
                <a:schemeClr val="lt1"/>
              </a:buClr>
              <a:buSzPts val="1200"/>
              <a:buFont typeface="Verdana"/>
              <a:buNone/>
            </a:pPr>
            <a:r>
              <a:rPr lang="fr" sz="800">
                <a:solidFill>
                  <a:schemeClr val="dk2"/>
                </a:solidFill>
                <a:latin typeface="Montserrat"/>
                <a:ea typeface="Montserrat"/>
                <a:cs typeface="Montserrat"/>
                <a:sym typeface="Montserrat"/>
              </a:rPr>
              <a:t>… les déployer, les sécuriser et les faire évoluer : améliorer les modèles ML, exposer les services d’accès aux données intelligentes </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rPr b="1" lang="fr" sz="800">
                <a:solidFill>
                  <a:schemeClr val="dk2"/>
                </a:solidFill>
                <a:latin typeface="Montserrat"/>
                <a:ea typeface="Montserrat"/>
                <a:cs typeface="Montserrat"/>
                <a:sym typeface="Montserrat"/>
              </a:rPr>
              <a:t>IA </a:t>
            </a:r>
            <a:endParaRPr b="1" sz="800">
              <a:solidFill>
                <a:schemeClr val="dk2"/>
              </a:solidFill>
              <a:latin typeface="Montserrat"/>
              <a:ea typeface="Montserrat"/>
              <a:cs typeface="Montserrat"/>
              <a:sym typeface="Montserrat"/>
            </a:endParaRPr>
          </a:p>
          <a:p>
            <a:pPr indent="0" lvl="0" marL="0" rtl="0" algn="l">
              <a:spcBef>
                <a:spcPts val="0"/>
              </a:spcBef>
              <a:spcAft>
                <a:spcPts val="0"/>
              </a:spcAft>
              <a:buNone/>
            </a:pPr>
            <a:r>
              <a:rPr lang="fr" sz="800">
                <a:solidFill>
                  <a:schemeClr val="dk2"/>
                </a:solidFill>
                <a:latin typeface="Montserrat"/>
                <a:ea typeface="Montserrat"/>
                <a:cs typeface="Montserrat"/>
                <a:sym typeface="Montserrat"/>
              </a:rPr>
              <a:t>… prendre en compte les différents champs d’application de l’IA</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rPr lang="fr" sz="800">
                <a:solidFill>
                  <a:schemeClr val="dk2"/>
                </a:solidFill>
                <a:latin typeface="Montserrat"/>
                <a:ea typeface="Montserrat"/>
                <a:cs typeface="Montserrat"/>
                <a:sym typeface="Montserrat"/>
              </a:rPr>
              <a:t>Industrialiser les processus pour l’IA</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rPr lang="fr" sz="800">
                <a:solidFill>
                  <a:schemeClr val="dk2"/>
                </a:solidFill>
                <a:latin typeface="Montserrat"/>
                <a:ea typeface="Montserrat"/>
                <a:cs typeface="Montserrat"/>
                <a:sym typeface="Montserrat"/>
              </a:rPr>
              <a:t>Proposer et développer des modèles et APIs pour la plupart des cas d’usage</a:t>
            </a:r>
            <a:endParaRPr sz="800">
              <a:solidFill>
                <a:schemeClr val="dk2"/>
              </a:solidFill>
              <a:latin typeface="Montserrat"/>
              <a:ea typeface="Montserrat"/>
              <a:cs typeface="Montserrat"/>
              <a:sym typeface="Montserrat"/>
            </a:endParaRPr>
          </a:p>
        </p:txBody>
      </p:sp>
      <p:sp>
        <p:nvSpPr>
          <p:cNvPr id="5179" name="Google Shape;5179;p529"/>
          <p:cNvSpPr txBox="1"/>
          <p:nvPr/>
        </p:nvSpPr>
        <p:spPr>
          <a:xfrm>
            <a:off x="2651975" y="1489975"/>
            <a:ext cx="2392200" cy="207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42565D"/>
              </a:buClr>
              <a:buSzPts val="1600"/>
              <a:buFont typeface="Verdana"/>
              <a:buNone/>
            </a:pPr>
            <a:r>
              <a:rPr b="1" lang="fr" sz="800">
                <a:solidFill>
                  <a:schemeClr val="dk2"/>
                </a:solidFill>
                <a:latin typeface="Montserrat"/>
                <a:ea typeface="Montserrat"/>
                <a:cs typeface="Montserrat"/>
                <a:sym typeface="Montserrat"/>
              </a:rPr>
              <a:t>Data as a Service</a:t>
            </a:r>
            <a:endParaRPr b="1"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Mettre à disposition des services d’accès aux données intelligentes. </a:t>
            </a:r>
            <a:r>
              <a:rPr lang="fr" sz="800">
                <a:solidFill>
                  <a:schemeClr val="dk2"/>
                </a:solidFill>
                <a:latin typeface="Montserrat"/>
                <a:ea typeface="Montserrat"/>
                <a:cs typeface="Montserrat"/>
                <a:sym typeface="Montserrat"/>
              </a:rPr>
              <a:t>S’appuyer</a:t>
            </a:r>
            <a:r>
              <a:rPr lang="fr" sz="800">
                <a:solidFill>
                  <a:schemeClr val="dk2"/>
                </a:solidFill>
                <a:latin typeface="Montserrat"/>
                <a:ea typeface="Montserrat"/>
                <a:cs typeface="Montserrat"/>
                <a:sym typeface="Montserrat"/>
              </a:rPr>
              <a:t> sur une architecture de type microservices offrant une scalabilité horizontale et sécurisée via des solutions d’API management  </a:t>
            </a:r>
            <a:endParaRPr b="1" sz="800">
              <a:solidFill>
                <a:schemeClr val="dk2"/>
              </a:solidFill>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sz="800">
              <a:solidFill>
                <a:schemeClr val="dk2"/>
              </a:solidFill>
              <a:latin typeface="Montserrat ExtraBold"/>
              <a:ea typeface="Montserrat ExtraBold"/>
              <a:cs typeface="Montserrat ExtraBold"/>
              <a:sym typeface="Montserrat ExtraBold"/>
            </a:endParaRPr>
          </a:p>
          <a:p>
            <a:pPr indent="0" lvl="0" marL="0" rtl="0" algn="l">
              <a:spcBef>
                <a:spcPts val="0"/>
              </a:spcBef>
              <a:spcAft>
                <a:spcPts val="0"/>
              </a:spcAft>
              <a:buClr>
                <a:srgbClr val="42565D"/>
              </a:buClr>
              <a:buSzPts val="1600"/>
              <a:buFont typeface="Verdana"/>
              <a:buNone/>
            </a:pPr>
            <a:r>
              <a:rPr b="1" lang="fr" sz="800">
                <a:solidFill>
                  <a:schemeClr val="dk2"/>
                </a:solidFill>
                <a:latin typeface="Montserrat"/>
                <a:ea typeface="Montserrat"/>
                <a:cs typeface="Montserrat"/>
                <a:sym typeface="Montserrat"/>
              </a:rPr>
              <a:t>IA/ML</a:t>
            </a:r>
            <a:endParaRPr b="1"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Fournir des APIs reposant sur les modèles ML développés</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Personnaliser les modèles, valider leur efficacité et les maintenir en production : model serving</a:t>
            </a:r>
            <a:endParaRPr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Font typeface="Arial"/>
              <a:buNone/>
            </a:pPr>
            <a:r>
              <a:rPr lang="fr" sz="800">
                <a:solidFill>
                  <a:schemeClr val="dk2"/>
                </a:solidFill>
                <a:latin typeface="Montserrat"/>
                <a:ea typeface="Montserrat"/>
                <a:cs typeface="Montserrat"/>
                <a:sym typeface="Montserrat"/>
              </a:rPr>
              <a:t>Fournir des services clefs en main verticaux “APIsés” et tout en bénéficiant de ceux fournis par les acteurs  Cloud.</a:t>
            </a:r>
            <a:endParaRPr b="1" sz="800">
              <a:solidFill>
                <a:schemeClr val="dk2"/>
              </a:solidFill>
              <a:latin typeface="Montserrat"/>
              <a:ea typeface="Montserrat"/>
              <a:cs typeface="Montserrat"/>
              <a:sym typeface="Montserrat"/>
            </a:endParaRPr>
          </a:p>
        </p:txBody>
      </p:sp>
      <p:sp>
        <p:nvSpPr>
          <p:cNvPr id="5180" name="Google Shape;5180;p52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5181" name="Google Shape;5181;p529"/>
          <p:cNvSpPr/>
          <p:nvPr/>
        </p:nvSpPr>
        <p:spPr>
          <a:xfrm>
            <a:off x="748037" y="3715100"/>
            <a:ext cx="3028800" cy="2886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Clr>
                <a:schemeClr val="dk1"/>
              </a:buClr>
              <a:buSzPts val="1100"/>
              <a:buFont typeface="Arial"/>
              <a:buNone/>
            </a:pPr>
            <a:r>
              <a:rPr lang="fr" sz="1200">
                <a:solidFill>
                  <a:schemeClr val="dk2"/>
                </a:solidFill>
                <a:latin typeface="Montserrat ExtraBold"/>
                <a:ea typeface="Montserrat ExtraBold"/>
                <a:cs typeface="Montserrat ExtraBold"/>
                <a:sym typeface="Montserrat ExtraBold"/>
              </a:rPr>
              <a:t>Nos technologies. </a:t>
            </a:r>
            <a:endParaRPr sz="1200">
              <a:solidFill>
                <a:schemeClr val="dk2"/>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200">
              <a:solidFill>
                <a:schemeClr val="dk2"/>
              </a:solidFill>
              <a:latin typeface="Montserrat ExtraBold"/>
              <a:ea typeface="Montserrat ExtraBold"/>
              <a:cs typeface="Montserrat ExtraBold"/>
              <a:sym typeface="Montserrat ExtraBold"/>
            </a:endParaRPr>
          </a:p>
        </p:txBody>
      </p:sp>
      <p:pic>
        <p:nvPicPr>
          <p:cNvPr id="5182" name="Google Shape;5182;p529"/>
          <p:cNvPicPr preferRelativeResize="0"/>
          <p:nvPr/>
        </p:nvPicPr>
        <p:blipFill rotWithShape="1">
          <a:blip r:embed="rId4">
            <a:alphaModFix/>
          </a:blip>
          <a:srcRect b="514" l="0" r="0" t="514"/>
          <a:stretch/>
        </p:blipFill>
        <p:spPr>
          <a:xfrm>
            <a:off x="5382000" y="1173600"/>
            <a:ext cx="900000" cy="900000"/>
          </a:xfrm>
          <a:prstGeom prst="ellipse">
            <a:avLst/>
          </a:prstGeom>
          <a:noFill/>
          <a:ln cap="flat" cmpd="sng" w="76200">
            <a:solidFill>
              <a:srgbClr val="F8485E"/>
            </a:solidFill>
            <a:prstDash val="solid"/>
            <a:round/>
            <a:headEnd len="sm" w="sm" type="none"/>
            <a:tailEnd len="sm" w="sm" type="none"/>
          </a:ln>
        </p:spPr>
      </p:pic>
      <p:sp>
        <p:nvSpPr>
          <p:cNvPr id="5183" name="Google Shape;5183;p529"/>
          <p:cNvSpPr txBox="1"/>
          <p:nvPr/>
        </p:nvSpPr>
        <p:spPr>
          <a:xfrm>
            <a:off x="5867875" y="4317550"/>
            <a:ext cx="2181000" cy="485100"/>
          </a:xfrm>
          <a:prstGeom prst="rect">
            <a:avLst/>
          </a:prstGeom>
          <a:noFill/>
          <a:ln>
            <a:noFill/>
          </a:ln>
        </p:spPr>
        <p:txBody>
          <a:bodyPr anchorCtr="0" anchor="t" bIns="91425" lIns="54000" spcFirstLastPara="1" rIns="91425" wrap="square" tIns="91425">
            <a:noAutofit/>
          </a:bodyPr>
          <a:lstStyle/>
          <a:p>
            <a:pPr indent="0" lvl="0" marL="0" rtl="0" algn="l">
              <a:spcBef>
                <a:spcPts val="0"/>
              </a:spcBef>
              <a:spcAft>
                <a:spcPts val="0"/>
              </a:spcAft>
              <a:buClr>
                <a:schemeClr val="dk1"/>
              </a:buClr>
              <a:buSzPts val="1100"/>
              <a:buFont typeface="Arial"/>
              <a:buNone/>
            </a:pPr>
            <a:r>
              <a:rPr b="1" lang="fr" sz="800">
                <a:solidFill>
                  <a:srgbClr val="FCC354"/>
                </a:solidFill>
                <a:latin typeface="Montserrat"/>
                <a:ea typeface="Montserrat"/>
                <a:cs typeface="Montserrat"/>
                <a:sym typeface="Montserrat"/>
              </a:rPr>
              <a:t>X </a:t>
            </a:r>
            <a:endParaRPr b="1" sz="800">
              <a:solidFill>
                <a:srgbClr val="FCC354"/>
              </a:solidFill>
              <a:latin typeface="Montserrat"/>
              <a:ea typeface="Montserrat"/>
              <a:cs typeface="Montserrat"/>
              <a:sym typeface="Montserrat"/>
            </a:endParaRPr>
          </a:p>
          <a:p>
            <a:pPr indent="0" lvl="0" marL="0" rtl="0" algn="l">
              <a:spcBef>
                <a:spcPts val="0"/>
              </a:spcBef>
              <a:spcAft>
                <a:spcPts val="0"/>
              </a:spcAft>
              <a:buNone/>
            </a:pPr>
            <a:r>
              <a:rPr lang="fr" sz="800">
                <a:solidFill>
                  <a:srgbClr val="FCC354"/>
                </a:solidFill>
                <a:latin typeface="Montserrat"/>
                <a:ea typeface="Montserrat"/>
                <a:cs typeface="Montserrat"/>
                <a:sym typeface="Montserrat"/>
              </a:rPr>
              <a:t>Directeur ...</a:t>
            </a:r>
            <a:endParaRPr b="1" sz="800">
              <a:solidFill>
                <a:srgbClr val="F4C453"/>
              </a:solidFill>
              <a:latin typeface="Montserrat"/>
              <a:ea typeface="Montserrat"/>
              <a:cs typeface="Montserrat"/>
              <a:sym typeface="Montserrat"/>
            </a:endParaRPr>
          </a:p>
        </p:txBody>
      </p:sp>
      <p:sp>
        <p:nvSpPr>
          <p:cNvPr id="5184" name="Google Shape;5184;p529"/>
          <p:cNvSpPr txBox="1"/>
          <p:nvPr/>
        </p:nvSpPr>
        <p:spPr>
          <a:xfrm>
            <a:off x="6472800" y="1248225"/>
            <a:ext cx="2607600" cy="1222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000">
                <a:solidFill>
                  <a:schemeClr val="lt1"/>
                </a:solidFill>
                <a:latin typeface="Montserrat ExtraBold"/>
                <a:ea typeface="Montserrat ExtraBold"/>
                <a:cs typeface="Montserrat ExtraBold"/>
                <a:sym typeface="Montserrat ExtraBold"/>
              </a:rPr>
              <a:t>Prenez le temps en amont</a:t>
            </a:r>
            <a:endParaRPr sz="1000">
              <a:solidFill>
                <a:schemeClr val="lt1"/>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rPr lang="fr" sz="1000">
                <a:solidFill>
                  <a:schemeClr val="lt1"/>
                </a:solidFill>
                <a:latin typeface="Montserrat ExtraBold"/>
                <a:ea typeface="Montserrat ExtraBold"/>
                <a:cs typeface="Montserrat ExtraBold"/>
                <a:sym typeface="Montserrat ExtraBold"/>
              </a:rPr>
              <a:t>de bien faire les choses, cela</a:t>
            </a:r>
            <a:endParaRPr sz="1000">
              <a:solidFill>
                <a:schemeClr val="lt1"/>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None/>
            </a:pPr>
            <a:r>
              <a:rPr lang="fr" sz="1000">
                <a:solidFill>
                  <a:schemeClr val="lt1"/>
                </a:solidFill>
                <a:latin typeface="Montserrat ExtraBold"/>
                <a:ea typeface="Montserrat ExtraBold"/>
                <a:cs typeface="Montserrat ExtraBold"/>
                <a:sym typeface="Montserrat ExtraBold"/>
              </a:rPr>
              <a:t>vous sera utile tout au long du processus.</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Analyser la situation actuelle </a:t>
            </a:r>
            <a:endParaRPr sz="8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fr" sz="800">
                <a:solidFill>
                  <a:schemeClr val="lt1"/>
                </a:solidFill>
                <a:latin typeface="Montserrat"/>
                <a:ea typeface="Montserrat"/>
                <a:cs typeface="Montserrat"/>
                <a:sym typeface="Montserrat"/>
              </a:rPr>
              <a:t>de manière approfondie</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Adopter une approche « Agile » </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Commencer petit, puis développez-vous</a:t>
            </a:r>
            <a:endParaRPr b="1" sz="1000">
              <a:solidFill>
                <a:srgbClr val="FFFFFF"/>
              </a:solidFill>
              <a:latin typeface="Montserrat"/>
              <a:ea typeface="Montserrat"/>
              <a:cs typeface="Montserrat"/>
              <a:sym typeface="Montserrat"/>
            </a:endParaRPr>
          </a:p>
        </p:txBody>
      </p:sp>
      <p:sp>
        <p:nvSpPr>
          <p:cNvPr id="5185" name="Google Shape;5185;p529"/>
          <p:cNvSpPr txBox="1"/>
          <p:nvPr/>
        </p:nvSpPr>
        <p:spPr>
          <a:xfrm>
            <a:off x="5867875" y="2493563"/>
            <a:ext cx="3212400" cy="8511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Procédez sur la base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Des prototypes</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Des commentaires</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De l’amélioration continue</a:t>
            </a:r>
            <a:endParaRPr sz="1000">
              <a:solidFill>
                <a:schemeClr val="lt1"/>
              </a:solidFill>
              <a:latin typeface="Montserrat ExtraBold"/>
              <a:ea typeface="Montserrat ExtraBold"/>
              <a:cs typeface="Montserrat ExtraBold"/>
              <a:sym typeface="Montserrat ExtraBold"/>
            </a:endParaRPr>
          </a:p>
        </p:txBody>
      </p:sp>
      <p:sp>
        <p:nvSpPr>
          <p:cNvPr id="5186" name="Google Shape;5186;p529"/>
          <p:cNvSpPr txBox="1"/>
          <p:nvPr/>
        </p:nvSpPr>
        <p:spPr>
          <a:xfrm>
            <a:off x="5867875" y="3367400"/>
            <a:ext cx="2750100" cy="8511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Les résultats…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Un taux d’adoption en très forte hausse </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fr" sz="800">
                <a:solidFill>
                  <a:schemeClr val="lt1"/>
                </a:solidFill>
                <a:latin typeface="Montserrat"/>
                <a:ea typeface="Montserrat"/>
                <a:cs typeface="Montserrat"/>
                <a:sym typeface="Montserrat"/>
              </a:rPr>
              <a:t>La réussite de vos projets d’intégration : qualité, durée et coûts répondant aux besoins de votre entreprise </a:t>
            </a:r>
            <a:endParaRPr sz="1000">
              <a:solidFill>
                <a:schemeClr val="lt1"/>
              </a:solidFill>
              <a:latin typeface="Montserrat ExtraBold"/>
              <a:ea typeface="Montserrat ExtraBold"/>
              <a:cs typeface="Montserrat ExtraBold"/>
              <a:sym typeface="Montserrat ExtraBold"/>
            </a:endParaRPr>
          </a:p>
        </p:txBody>
      </p:sp>
      <p:sp>
        <p:nvSpPr>
          <p:cNvPr id="5187" name="Google Shape;5187;p529"/>
          <p:cNvSpPr txBox="1"/>
          <p:nvPr>
            <p:ph type="title"/>
          </p:nvPr>
        </p:nvSpPr>
        <p:spPr>
          <a:xfrm>
            <a:off x="6472800" y="766700"/>
            <a:ext cx="1911900" cy="250800"/>
          </a:xfrm>
          <a:prstGeom prst="rect">
            <a:avLst/>
          </a:prstGeom>
        </p:spPr>
        <p:txBody>
          <a:bodyPr anchorCtr="0" anchor="ctr"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200">
                <a:solidFill>
                  <a:srgbClr val="F4C453"/>
                </a:solidFill>
              </a:rPr>
              <a:t>X </a:t>
            </a:r>
            <a:r>
              <a:rPr lang="fr" sz="1200">
                <a:solidFill>
                  <a:srgbClr val="F4C453"/>
                </a:solidFill>
              </a:rPr>
              <a:t>dit</a:t>
            </a:r>
            <a:r>
              <a:rPr lang="fr" sz="1200">
                <a:solidFill>
                  <a:srgbClr val="F4C453"/>
                </a:solidFill>
              </a:rPr>
              <a:t> : </a:t>
            </a:r>
            <a:endParaRPr b="1" sz="1200">
              <a:solidFill>
                <a:srgbClr val="F4C453"/>
              </a:solidFill>
              <a:latin typeface="Montserrat"/>
              <a:ea typeface="Montserrat"/>
              <a:cs typeface="Montserrat"/>
              <a:sym typeface="Montserrat"/>
            </a:endParaRPr>
          </a:p>
        </p:txBody>
      </p:sp>
      <p:pic>
        <p:nvPicPr>
          <p:cNvPr id="5188" name="Google Shape;5188;p529"/>
          <p:cNvPicPr preferRelativeResize="0"/>
          <p:nvPr/>
        </p:nvPicPr>
        <p:blipFill rotWithShape="1">
          <a:blip r:embed="rId5">
            <a:alphaModFix/>
          </a:blip>
          <a:srcRect b="0" l="0" r="0" t="0"/>
          <a:stretch/>
        </p:blipFill>
        <p:spPr>
          <a:xfrm>
            <a:off x="7731295" y="688650"/>
            <a:ext cx="348079" cy="406901"/>
          </a:xfrm>
          <a:prstGeom prst="rect">
            <a:avLst/>
          </a:prstGeom>
          <a:noFill/>
          <a:ln>
            <a:noFill/>
          </a:ln>
        </p:spPr>
      </p:pic>
      <p:sp>
        <p:nvSpPr>
          <p:cNvPr id="5189" name="Google Shape;5189;p529"/>
          <p:cNvSpPr txBox="1"/>
          <p:nvPr>
            <p:ph type="title"/>
          </p:nvPr>
        </p:nvSpPr>
        <p:spPr>
          <a:xfrm>
            <a:off x="5982900" y="264750"/>
            <a:ext cx="1824600" cy="4851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400">
                <a:solidFill>
                  <a:schemeClr val="lt1"/>
                </a:solidFill>
              </a:rPr>
              <a:t>Les conseils </a:t>
            </a:r>
            <a:endParaRPr sz="1400">
              <a:solidFill>
                <a:schemeClr val="lt1"/>
              </a:solidFill>
            </a:endParaRPr>
          </a:p>
          <a:p>
            <a:pPr indent="0" lvl="0" marL="0" rtl="0" algn="l">
              <a:spcBef>
                <a:spcPts val="0"/>
              </a:spcBef>
              <a:spcAft>
                <a:spcPts val="0"/>
              </a:spcAft>
              <a:buClr>
                <a:schemeClr val="dk1"/>
              </a:buClr>
              <a:buSzPts val="1100"/>
              <a:buFont typeface="Arial"/>
              <a:buNone/>
            </a:pPr>
            <a:r>
              <a:rPr lang="fr" sz="1400">
                <a:solidFill>
                  <a:schemeClr val="lt1"/>
                </a:solidFill>
              </a:rPr>
              <a:t>d’un expert.</a:t>
            </a:r>
            <a:endParaRPr b="1" sz="1400">
              <a:solidFill>
                <a:schemeClr val="lt1"/>
              </a:solidFill>
              <a:latin typeface="Montserrat"/>
              <a:ea typeface="Montserrat"/>
              <a:cs typeface="Montserrat"/>
              <a:sym typeface="Montserrat"/>
            </a:endParaRPr>
          </a:p>
        </p:txBody>
      </p:sp>
      <p:pic>
        <p:nvPicPr>
          <p:cNvPr id="5190" name="Google Shape;5190;p529"/>
          <p:cNvPicPr preferRelativeResize="0"/>
          <p:nvPr/>
        </p:nvPicPr>
        <p:blipFill rotWithShape="1">
          <a:blip r:embed="rId6">
            <a:alphaModFix/>
          </a:blip>
          <a:srcRect b="0" l="13396" r="13396" t="27425"/>
          <a:stretch/>
        </p:blipFill>
        <p:spPr>
          <a:xfrm>
            <a:off x="5381995" y="1175618"/>
            <a:ext cx="900000" cy="892200"/>
          </a:xfrm>
          <a:prstGeom prst="ellipse">
            <a:avLst/>
          </a:prstGeom>
          <a:noFill/>
          <a:ln>
            <a:noFill/>
          </a:ln>
        </p:spPr>
      </p:pic>
      <p:pic>
        <p:nvPicPr>
          <p:cNvPr id="5191" name="Google Shape;5191;p529"/>
          <p:cNvPicPr preferRelativeResize="0"/>
          <p:nvPr/>
        </p:nvPicPr>
        <p:blipFill rotWithShape="1">
          <a:blip r:embed="rId7">
            <a:alphaModFix/>
          </a:blip>
          <a:srcRect b="0" l="0" r="0" t="0"/>
          <a:stretch/>
        </p:blipFill>
        <p:spPr>
          <a:xfrm>
            <a:off x="748021" y="4081222"/>
            <a:ext cx="741600" cy="212867"/>
          </a:xfrm>
          <a:prstGeom prst="rect">
            <a:avLst/>
          </a:prstGeom>
          <a:noFill/>
          <a:ln>
            <a:noFill/>
          </a:ln>
        </p:spPr>
      </p:pic>
      <p:pic>
        <p:nvPicPr>
          <p:cNvPr id="5192" name="Google Shape;5192;p529"/>
          <p:cNvPicPr preferRelativeResize="0"/>
          <p:nvPr/>
        </p:nvPicPr>
        <p:blipFill rotWithShape="1">
          <a:blip r:embed="rId8">
            <a:alphaModFix/>
          </a:blip>
          <a:srcRect b="0" l="0" r="0" t="0"/>
          <a:stretch/>
        </p:blipFill>
        <p:spPr>
          <a:xfrm>
            <a:off x="1903420" y="4081453"/>
            <a:ext cx="579600" cy="318611"/>
          </a:xfrm>
          <a:prstGeom prst="rect">
            <a:avLst/>
          </a:prstGeom>
          <a:noFill/>
          <a:ln>
            <a:noFill/>
          </a:ln>
        </p:spPr>
      </p:pic>
      <p:pic>
        <p:nvPicPr>
          <p:cNvPr id="5193" name="Google Shape;5193;p529"/>
          <p:cNvPicPr preferRelativeResize="0"/>
          <p:nvPr/>
        </p:nvPicPr>
        <p:blipFill rotWithShape="1">
          <a:blip r:embed="rId9">
            <a:alphaModFix/>
          </a:blip>
          <a:srcRect b="27364" l="5067" r="81074" t="27687"/>
          <a:stretch/>
        </p:blipFill>
        <p:spPr>
          <a:xfrm>
            <a:off x="1539276" y="4047952"/>
            <a:ext cx="360000" cy="304000"/>
          </a:xfrm>
          <a:prstGeom prst="rect">
            <a:avLst/>
          </a:prstGeom>
          <a:noFill/>
          <a:ln>
            <a:noFill/>
          </a:ln>
        </p:spPr>
      </p:pic>
      <p:pic>
        <p:nvPicPr>
          <p:cNvPr id="5194" name="Google Shape;5194;p529"/>
          <p:cNvPicPr preferRelativeResize="0"/>
          <p:nvPr/>
        </p:nvPicPr>
        <p:blipFill>
          <a:blip r:embed="rId10">
            <a:alphaModFix/>
          </a:blip>
          <a:stretch>
            <a:fillRect/>
          </a:stretch>
        </p:blipFill>
        <p:spPr>
          <a:xfrm>
            <a:off x="3151308" y="4067393"/>
            <a:ext cx="295200" cy="282364"/>
          </a:xfrm>
          <a:prstGeom prst="rect">
            <a:avLst/>
          </a:prstGeom>
          <a:noFill/>
          <a:ln>
            <a:noFill/>
          </a:ln>
        </p:spPr>
      </p:pic>
      <p:pic>
        <p:nvPicPr>
          <p:cNvPr id="5195" name="Google Shape;5195;p529"/>
          <p:cNvPicPr preferRelativeResize="0"/>
          <p:nvPr/>
        </p:nvPicPr>
        <p:blipFill rotWithShape="1">
          <a:blip r:embed="rId11">
            <a:alphaModFix/>
          </a:blip>
          <a:srcRect b="11894" l="0" r="0" t="0"/>
          <a:stretch/>
        </p:blipFill>
        <p:spPr>
          <a:xfrm>
            <a:off x="3540550" y="4058543"/>
            <a:ext cx="295200" cy="317660"/>
          </a:xfrm>
          <a:prstGeom prst="rect">
            <a:avLst/>
          </a:prstGeom>
          <a:noFill/>
          <a:ln>
            <a:noFill/>
          </a:ln>
        </p:spPr>
      </p:pic>
      <p:pic>
        <p:nvPicPr>
          <p:cNvPr id="5196" name="Google Shape;5196;p529"/>
          <p:cNvPicPr preferRelativeResize="0"/>
          <p:nvPr/>
        </p:nvPicPr>
        <p:blipFill rotWithShape="1">
          <a:blip r:embed="rId12">
            <a:alphaModFix/>
          </a:blip>
          <a:srcRect b="0" l="0" r="78645" t="0"/>
          <a:stretch/>
        </p:blipFill>
        <p:spPr>
          <a:xfrm>
            <a:off x="3927513" y="4039018"/>
            <a:ext cx="259200" cy="297132"/>
          </a:xfrm>
          <a:prstGeom prst="rect">
            <a:avLst/>
          </a:prstGeom>
          <a:noFill/>
          <a:ln>
            <a:noFill/>
          </a:ln>
        </p:spPr>
      </p:pic>
      <p:pic>
        <p:nvPicPr>
          <p:cNvPr id="5197" name="Google Shape;5197;p529"/>
          <p:cNvPicPr preferRelativeResize="0"/>
          <p:nvPr/>
        </p:nvPicPr>
        <p:blipFill rotWithShape="1">
          <a:blip r:embed="rId13">
            <a:alphaModFix/>
          </a:blip>
          <a:srcRect b="0" l="0" r="57707" t="0"/>
          <a:stretch/>
        </p:blipFill>
        <p:spPr>
          <a:xfrm>
            <a:off x="2498744" y="4033118"/>
            <a:ext cx="554400" cy="311005"/>
          </a:xfrm>
          <a:prstGeom prst="rect">
            <a:avLst/>
          </a:prstGeom>
          <a:noFill/>
          <a:ln>
            <a:noFill/>
          </a:ln>
        </p:spPr>
      </p:pic>
      <p:pic>
        <p:nvPicPr>
          <p:cNvPr id="5198" name="Google Shape;5198;p529"/>
          <p:cNvPicPr preferRelativeResize="0"/>
          <p:nvPr/>
        </p:nvPicPr>
        <p:blipFill>
          <a:blip r:embed="rId14">
            <a:alphaModFix/>
          </a:blip>
          <a:stretch>
            <a:fillRect/>
          </a:stretch>
        </p:blipFill>
        <p:spPr>
          <a:xfrm>
            <a:off x="1329058" y="4322947"/>
            <a:ext cx="759600" cy="631110"/>
          </a:xfrm>
          <a:prstGeom prst="rect">
            <a:avLst/>
          </a:prstGeom>
          <a:noFill/>
          <a:ln>
            <a:noFill/>
          </a:ln>
        </p:spPr>
      </p:pic>
      <p:pic>
        <p:nvPicPr>
          <p:cNvPr id="5199" name="Google Shape;5199;p529"/>
          <p:cNvPicPr preferRelativeResize="0"/>
          <p:nvPr/>
        </p:nvPicPr>
        <p:blipFill>
          <a:blip r:embed="rId15">
            <a:alphaModFix/>
          </a:blip>
          <a:stretch>
            <a:fillRect/>
          </a:stretch>
        </p:blipFill>
        <p:spPr>
          <a:xfrm>
            <a:off x="4265559" y="3982875"/>
            <a:ext cx="421200" cy="421200"/>
          </a:xfrm>
          <a:prstGeom prst="rect">
            <a:avLst/>
          </a:prstGeom>
          <a:noFill/>
          <a:ln>
            <a:noFill/>
          </a:ln>
        </p:spPr>
      </p:pic>
      <p:pic>
        <p:nvPicPr>
          <p:cNvPr id="5200" name="Google Shape;5200;p529"/>
          <p:cNvPicPr preferRelativeResize="0"/>
          <p:nvPr/>
        </p:nvPicPr>
        <p:blipFill>
          <a:blip r:embed="rId16">
            <a:alphaModFix/>
          </a:blip>
          <a:stretch>
            <a:fillRect/>
          </a:stretch>
        </p:blipFill>
        <p:spPr>
          <a:xfrm>
            <a:off x="748015" y="4560871"/>
            <a:ext cx="540000" cy="185143"/>
          </a:xfrm>
          <a:prstGeom prst="rect">
            <a:avLst/>
          </a:prstGeom>
          <a:noFill/>
          <a:ln>
            <a:noFill/>
          </a:ln>
        </p:spPr>
      </p:pic>
      <p:pic>
        <p:nvPicPr>
          <p:cNvPr id="5201" name="Google Shape;5201;p529"/>
          <p:cNvPicPr preferRelativeResize="0"/>
          <p:nvPr/>
        </p:nvPicPr>
        <p:blipFill>
          <a:blip r:embed="rId17">
            <a:alphaModFix/>
          </a:blip>
          <a:stretch>
            <a:fillRect/>
          </a:stretch>
        </p:blipFill>
        <p:spPr>
          <a:xfrm>
            <a:off x="2124965" y="4438043"/>
            <a:ext cx="370800" cy="4265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2" name="Shape 4222"/>
        <p:cNvGrpSpPr/>
        <p:nvPr/>
      </p:nvGrpSpPr>
      <p:grpSpPr>
        <a:xfrm>
          <a:off x="0" y="0"/>
          <a:ext cx="0" cy="0"/>
          <a:chOff x="0" y="0"/>
          <a:chExt cx="0" cy="0"/>
        </a:xfrm>
      </p:grpSpPr>
      <p:grpSp>
        <p:nvGrpSpPr>
          <p:cNvPr id="4223" name="Google Shape;4223;p494"/>
          <p:cNvGrpSpPr/>
          <p:nvPr/>
        </p:nvGrpSpPr>
        <p:grpSpPr>
          <a:xfrm>
            <a:off x="2124932" y="230701"/>
            <a:ext cx="4680000" cy="4680000"/>
            <a:chOff x="2322779" y="422944"/>
            <a:chExt cx="4680000" cy="4680000"/>
          </a:xfrm>
        </p:grpSpPr>
        <p:sp>
          <p:nvSpPr>
            <p:cNvPr id="4224" name="Google Shape;4224;p494"/>
            <p:cNvSpPr/>
            <p:nvPr/>
          </p:nvSpPr>
          <p:spPr>
            <a:xfrm>
              <a:off x="2322779" y="422944"/>
              <a:ext cx="4680000" cy="4680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4225" name="Google Shape;4225;p494"/>
            <p:cNvSpPr/>
            <p:nvPr/>
          </p:nvSpPr>
          <p:spPr>
            <a:xfrm>
              <a:off x="2592858" y="692944"/>
              <a:ext cx="4140000" cy="4140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grpSp>
      <p:sp>
        <p:nvSpPr>
          <p:cNvPr id="4226" name="Google Shape;4226;p494"/>
          <p:cNvSpPr/>
          <p:nvPr/>
        </p:nvSpPr>
        <p:spPr>
          <a:xfrm rot="-2892878">
            <a:off x="3355399" y="-86376"/>
            <a:ext cx="2228135" cy="2226790"/>
          </a:xfrm>
          <a:prstGeom prst="chord">
            <a:avLst>
              <a:gd fmla="val 2786276" name="adj1"/>
              <a:gd fmla="val 13781985" name="adj2"/>
            </a:avLst>
          </a:prstGeom>
          <a:solidFill>
            <a:srgbClr val="F166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4227" name="Google Shape;4227;p494"/>
          <p:cNvSpPr/>
          <p:nvPr/>
        </p:nvSpPr>
        <p:spPr>
          <a:xfrm>
            <a:off x="3355275" y="-4128"/>
            <a:ext cx="2228400" cy="1011300"/>
          </a:xfrm>
          <a:prstGeom prst="rect">
            <a:avLst/>
          </a:prstGeom>
          <a:solidFill>
            <a:srgbClr val="F1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94"/>
          <p:cNvSpPr/>
          <p:nvPr/>
        </p:nvSpPr>
        <p:spPr>
          <a:xfrm rot="7907122">
            <a:off x="3355399" y="2990116"/>
            <a:ext cx="2228135" cy="2226790"/>
          </a:xfrm>
          <a:prstGeom prst="chord">
            <a:avLst>
              <a:gd fmla="val 2786276" name="adj1"/>
              <a:gd fmla="val 13781985" name="adj2"/>
            </a:avLst>
          </a:prstGeom>
          <a:solidFill>
            <a:srgbClr val="22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4229" name="Google Shape;4229;p494"/>
          <p:cNvSpPr/>
          <p:nvPr/>
        </p:nvSpPr>
        <p:spPr>
          <a:xfrm rot="2507122">
            <a:off x="5330506" y="1456299"/>
            <a:ext cx="2228135" cy="2226790"/>
          </a:xfrm>
          <a:prstGeom prst="chord">
            <a:avLst>
              <a:gd fmla="val 2786276" name="adj1"/>
              <a:gd fmla="val 13781985" name="adj2"/>
            </a:avLst>
          </a:prstGeom>
          <a:solidFill>
            <a:srgbClr val="F4C4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4230" name="Google Shape;4230;p49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231" name="Google Shape;4231;p494"/>
          <p:cNvSpPr/>
          <p:nvPr/>
        </p:nvSpPr>
        <p:spPr>
          <a:xfrm flipH="1" rot="-2507122">
            <a:off x="1441655" y="1456299"/>
            <a:ext cx="2228135" cy="2226790"/>
          </a:xfrm>
          <a:prstGeom prst="chord">
            <a:avLst>
              <a:gd fmla="val 2786276" name="adj1"/>
              <a:gd fmla="val 13781985" name="adj2"/>
            </a:avLst>
          </a:prstGeom>
          <a:solidFill>
            <a:srgbClr val="4A8C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4232" name="Google Shape;4232;p494"/>
          <p:cNvSpPr/>
          <p:nvPr/>
        </p:nvSpPr>
        <p:spPr>
          <a:xfrm>
            <a:off x="3389466" y="1489694"/>
            <a:ext cx="2160000" cy="21600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4233" name="Google Shape;4233;p494"/>
          <p:cNvSpPr/>
          <p:nvPr/>
        </p:nvSpPr>
        <p:spPr>
          <a:xfrm>
            <a:off x="-60325" y="1458800"/>
            <a:ext cx="2591700" cy="2217600"/>
          </a:xfrm>
          <a:prstGeom prst="rect">
            <a:avLst/>
          </a:prstGeom>
          <a:solidFill>
            <a:srgbClr val="4A8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94"/>
          <p:cNvSpPr/>
          <p:nvPr/>
        </p:nvSpPr>
        <p:spPr>
          <a:xfrm>
            <a:off x="6416175" y="1462950"/>
            <a:ext cx="2727900" cy="22176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94"/>
          <p:cNvSpPr txBox="1"/>
          <p:nvPr>
            <p:ph idx="1" type="body"/>
          </p:nvPr>
        </p:nvSpPr>
        <p:spPr>
          <a:xfrm>
            <a:off x="890125" y="1647925"/>
            <a:ext cx="21114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200">
                <a:solidFill>
                  <a:srgbClr val="FFFFFF"/>
                </a:solidFill>
                <a:latin typeface="Montserrat"/>
                <a:ea typeface="Montserrat"/>
                <a:cs typeface="Montserrat"/>
                <a:sym typeface="Montserrat"/>
              </a:rPr>
              <a:t>data </a:t>
            </a:r>
            <a:br>
              <a:rPr b="1" lang="fr" sz="2200">
                <a:solidFill>
                  <a:srgbClr val="FFFFFF"/>
                </a:solidFill>
                <a:latin typeface="Montserrat"/>
                <a:ea typeface="Montserrat"/>
                <a:cs typeface="Montserrat"/>
                <a:sym typeface="Montserrat"/>
              </a:rPr>
            </a:br>
            <a:r>
              <a:rPr b="1" lang="fr" sz="2200">
                <a:solidFill>
                  <a:srgbClr val="FFFFFF"/>
                </a:solidFill>
                <a:latin typeface="Montserrat"/>
                <a:ea typeface="Montserrat"/>
                <a:cs typeface="Montserrat"/>
                <a:sym typeface="Montserrat"/>
              </a:rPr>
              <a:t>foundation</a:t>
            </a:r>
            <a:endParaRPr b="1" sz="2200">
              <a:solidFill>
                <a:srgbClr val="FFFFFF"/>
              </a:solidFill>
              <a:latin typeface="Verdana"/>
              <a:ea typeface="Verdana"/>
              <a:cs typeface="Verdana"/>
              <a:sym typeface="Verdana"/>
            </a:endParaRPr>
          </a:p>
        </p:txBody>
      </p:sp>
      <p:sp>
        <p:nvSpPr>
          <p:cNvPr id="4236" name="Google Shape;4236;p494"/>
          <p:cNvSpPr txBox="1"/>
          <p:nvPr>
            <p:ph idx="2" type="body"/>
          </p:nvPr>
        </p:nvSpPr>
        <p:spPr>
          <a:xfrm>
            <a:off x="6669425" y="1647925"/>
            <a:ext cx="28101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200">
                <a:solidFill>
                  <a:srgbClr val="FFFFFF"/>
                </a:solidFill>
                <a:latin typeface="Montserrat"/>
                <a:ea typeface="Montserrat"/>
                <a:cs typeface="Montserrat"/>
                <a:sym typeface="Montserrat"/>
              </a:rPr>
              <a:t>data for </a:t>
            </a:r>
            <a:br>
              <a:rPr b="1" lang="fr" sz="2200">
                <a:solidFill>
                  <a:srgbClr val="FFFFFF"/>
                </a:solidFill>
                <a:latin typeface="Montserrat"/>
                <a:ea typeface="Montserrat"/>
                <a:cs typeface="Montserrat"/>
                <a:sym typeface="Montserrat"/>
              </a:rPr>
            </a:br>
            <a:r>
              <a:rPr b="1" lang="fr" sz="2200">
                <a:solidFill>
                  <a:srgbClr val="FFFFFF"/>
                </a:solidFill>
                <a:latin typeface="Montserrat"/>
                <a:ea typeface="Montserrat"/>
                <a:cs typeface="Montserrat"/>
                <a:sym typeface="Montserrat"/>
              </a:rPr>
              <a:t>business</a:t>
            </a:r>
            <a:endParaRPr b="1" sz="2200">
              <a:solidFill>
                <a:srgbClr val="FFFFFF"/>
              </a:solidFill>
              <a:latin typeface="Verdana"/>
              <a:ea typeface="Verdana"/>
              <a:cs typeface="Verdana"/>
              <a:sym typeface="Verdana"/>
            </a:endParaRPr>
          </a:p>
        </p:txBody>
      </p:sp>
      <p:sp>
        <p:nvSpPr>
          <p:cNvPr id="4237" name="Google Shape;4237;p494"/>
          <p:cNvSpPr/>
          <p:nvPr/>
        </p:nvSpPr>
        <p:spPr>
          <a:xfrm>
            <a:off x="3355275" y="4132225"/>
            <a:ext cx="2228400" cy="1011300"/>
          </a:xfrm>
          <a:prstGeom prst="rect">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94"/>
          <p:cNvSpPr txBox="1"/>
          <p:nvPr>
            <p:ph idx="3" type="body"/>
          </p:nvPr>
        </p:nvSpPr>
        <p:spPr>
          <a:xfrm>
            <a:off x="3489925" y="-4125"/>
            <a:ext cx="2727900" cy="927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200">
                <a:solidFill>
                  <a:srgbClr val="FFFFFF"/>
                </a:solidFill>
                <a:latin typeface="Montserrat"/>
                <a:ea typeface="Montserrat"/>
                <a:cs typeface="Montserrat"/>
                <a:sym typeface="Montserrat"/>
              </a:rPr>
              <a:t>data </a:t>
            </a:r>
            <a:br>
              <a:rPr b="1" lang="fr" sz="2200">
                <a:solidFill>
                  <a:srgbClr val="FFFFFF"/>
                </a:solidFill>
                <a:latin typeface="Montserrat"/>
                <a:ea typeface="Montserrat"/>
                <a:cs typeface="Montserrat"/>
                <a:sym typeface="Montserrat"/>
              </a:rPr>
            </a:br>
            <a:r>
              <a:rPr b="1" lang="fr" sz="2200">
                <a:solidFill>
                  <a:srgbClr val="FFFFFF"/>
                </a:solidFill>
                <a:latin typeface="Montserrat"/>
                <a:ea typeface="Montserrat"/>
                <a:cs typeface="Montserrat"/>
                <a:sym typeface="Montserrat"/>
              </a:rPr>
              <a:t>governance</a:t>
            </a:r>
            <a:endParaRPr b="1" sz="2200">
              <a:solidFill>
                <a:srgbClr val="FFFFFF"/>
              </a:solidFill>
              <a:latin typeface="Verdana"/>
              <a:ea typeface="Verdana"/>
              <a:cs typeface="Verdana"/>
              <a:sym typeface="Verdana"/>
            </a:endParaRPr>
          </a:p>
        </p:txBody>
      </p:sp>
      <p:sp>
        <p:nvSpPr>
          <p:cNvPr id="4239" name="Google Shape;4239;p494"/>
          <p:cNvSpPr txBox="1"/>
          <p:nvPr>
            <p:ph idx="4" type="body"/>
          </p:nvPr>
        </p:nvSpPr>
        <p:spPr>
          <a:xfrm>
            <a:off x="3511700" y="3956525"/>
            <a:ext cx="2160000" cy="8742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fr" sz="2200">
                <a:solidFill>
                  <a:srgbClr val="FFFFFF"/>
                </a:solidFill>
                <a:latin typeface="Montserrat"/>
                <a:ea typeface="Montserrat"/>
                <a:cs typeface="Montserrat"/>
                <a:sym typeface="Montserrat"/>
              </a:rPr>
              <a:t>data </a:t>
            </a:r>
            <a:br>
              <a:rPr b="1" lang="fr" sz="2200">
                <a:solidFill>
                  <a:srgbClr val="FFFFFF"/>
                </a:solidFill>
                <a:latin typeface="Montserrat"/>
                <a:ea typeface="Montserrat"/>
                <a:cs typeface="Montserrat"/>
                <a:sym typeface="Montserrat"/>
              </a:rPr>
            </a:br>
            <a:r>
              <a:rPr b="1" lang="fr" sz="2200">
                <a:solidFill>
                  <a:srgbClr val="FFFFFF"/>
                </a:solidFill>
                <a:latin typeface="Montserrat"/>
                <a:ea typeface="Montserrat"/>
                <a:cs typeface="Montserrat"/>
                <a:sym typeface="Montserrat"/>
              </a:rPr>
              <a:t>compliance </a:t>
            </a:r>
            <a:br>
              <a:rPr b="1" lang="fr" sz="2200">
                <a:solidFill>
                  <a:srgbClr val="FFFFFF"/>
                </a:solidFill>
                <a:latin typeface="Montserrat"/>
                <a:ea typeface="Montserrat"/>
                <a:cs typeface="Montserrat"/>
                <a:sym typeface="Montserrat"/>
              </a:rPr>
            </a:br>
            <a:r>
              <a:rPr b="1" lang="fr" sz="2200">
                <a:solidFill>
                  <a:srgbClr val="FFFFFF"/>
                </a:solidFill>
                <a:latin typeface="Montserrat"/>
                <a:ea typeface="Montserrat"/>
                <a:cs typeface="Montserrat"/>
                <a:sym typeface="Montserrat"/>
              </a:rPr>
              <a:t>&amp; security</a:t>
            </a:r>
            <a:endParaRPr b="1" sz="2200">
              <a:solidFill>
                <a:srgbClr val="FFFFFF"/>
              </a:solidFill>
              <a:latin typeface="Montserrat"/>
              <a:ea typeface="Montserrat"/>
              <a:cs typeface="Montserrat"/>
              <a:sym typeface="Montserrat"/>
            </a:endParaRPr>
          </a:p>
          <a:p>
            <a:pPr indent="0" lvl="0" marL="0" rtl="0" algn="l">
              <a:lnSpc>
                <a:spcPct val="80000"/>
              </a:lnSpc>
              <a:spcBef>
                <a:spcPts val="0"/>
              </a:spcBef>
              <a:spcAft>
                <a:spcPts val="0"/>
              </a:spcAft>
              <a:buClr>
                <a:schemeClr val="lt1"/>
              </a:buClr>
              <a:buSzPts val="3600"/>
              <a:buNone/>
            </a:pPr>
            <a:r>
              <a:t/>
            </a:r>
            <a:endParaRPr b="1" sz="1200">
              <a:solidFill>
                <a:srgbClr val="FFFFFF"/>
              </a:solidFill>
              <a:latin typeface="Montserrat"/>
              <a:ea typeface="Montserrat"/>
              <a:cs typeface="Montserrat"/>
              <a:sym typeface="Montserrat"/>
            </a:endParaRPr>
          </a:p>
          <a:p>
            <a:pPr indent="0" lvl="0" marL="0" rtl="0" algn="l">
              <a:lnSpc>
                <a:spcPct val="8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cyber security </a:t>
            </a:r>
            <a:endParaRPr b="1" sz="1200">
              <a:solidFill>
                <a:srgbClr val="FFFFFF"/>
              </a:solidFill>
              <a:latin typeface="Montserrat"/>
              <a:ea typeface="Montserrat"/>
              <a:cs typeface="Montserrat"/>
              <a:sym typeface="Montserrat"/>
            </a:endParaRPr>
          </a:p>
          <a:p>
            <a:pPr indent="0" lvl="0" marL="0" rtl="0" algn="l">
              <a:lnSpc>
                <a:spcPct val="8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regulation</a:t>
            </a:r>
            <a:endParaRPr b="1" sz="1200">
              <a:solidFill>
                <a:srgbClr val="FFFFFF"/>
              </a:solidFill>
              <a:latin typeface="Montserrat"/>
              <a:ea typeface="Montserrat"/>
              <a:cs typeface="Montserrat"/>
              <a:sym typeface="Montserrat"/>
            </a:endParaRPr>
          </a:p>
          <a:p>
            <a:pPr indent="0" lvl="0" marL="0" rtl="0" algn="l">
              <a:lnSpc>
                <a:spcPct val="8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risk management</a:t>
            </a:r>
            <a:endParaRPr b="1" sz="1200">
              <a:solidFill>
                <a:srgbClr val="FFFFFF"/>
              </a:solidFill>
              <a:latin typeface="Montserrat"/>
              <a:ea typeface="Montserrat"/>
              <a:cs typeface="Montserrat"/>
              <a:sym typeface="Montserrat"/>
            </a:endParaRPr>
          </a:p>
          <a:p>
            <a:pPr indent="0" lvl="0" marL="0" rtl="0" algn="l">
              <a:lnSpc>
                <a:spcPct val="80000"/>
              </a:lnSpc>
              <a:spcBef>
                <a:spcPts val="0"/>
              </a:spcBef>
              <a:spcAft>
                <a:spcPts val="0"/>
              </a:spcAft>
              <a:buClr>
                <a:schemeClr val="lt1"/>
              </a:buClr>
              <a:buSzPts val="3600"/>
              <a:buNone/>
            </a:pPr>
            <a:r>
              <a:t/>
            </a:r>
            <a:endParaRPr b="1" sz="1200">
              <a:solidFill>
                <a:srgbClr val="FFFFFF"/>
              </a:solidFill>
              <a:latin typeface="Montserrat"/>
              <a:ea typeface="Montserrat"/>
              <a:cs typeface="Montserrat"/>
              <a:sym typeface="Montserrat"/>
            </a:endParaRPr>
          </a:p>
        </p:txBody>
      </p:sp>
      <p:sp>
        <p:nvSpPr>
          <p:cNvPr id="4240" name="Google Shape;4240;p494"/>
          <p:cNvSpPr/>
          <p:nvPr/>
        </p:nvSpPr>
        <p:spPr>
          <a:xfrm>
            <a:off x="3641466" y="1741694"/>
            <a:ext cx="1656000" cy="1656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4241" name="Google Shape;4241;p494"/>
          <p:cNvSpPr txBox="1"/>
          <p:nvPr>
            <p:ph idx="5" type="body"/>
          </p:nvPr>
        </p:nvSpPr>
        <p:spPr>
          <a:xfrm>
            <a:off x="3641600" y="2042423"/>
            <a:ext cx="1656000" cy="8742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Clr>
                <a:schemeClr val="lt1"/>
              </a:buClr>
              <a:buSzPts val="3600"/>
              <a:buNone/>
            </a:pPr>
            <a:r>
              <a:rPr b="1" lang="fr" sz="2200">
                <a:solidFill>
                  <a:schemeClr val="dk2"/>
                </a:solidFill>
                <a:latin typeface="Montserrat"/>
                <a:ea typeface="Montserrat"/>
                <a:cs typeface="Montserrat"/>
                <a:sym typeface="Montserrat"/>
              </a:rPr>
              <a:t>smart</a:t>
            </a:r>
            <a:br>
              <a:rPr b="1" lang="fr" sz="2200">
                <a:solidFill>
                  <a:schemeClr val="dk2"/>
                </a:solidFill>
                <a:latin typeface="Montserrat"/>
                <a:ea typeface="Montserrat"/>
                <a:cs typeface="Montserrat"/>
                <a:sym typeface="Montserrat"/>
              </a:rPr>
            </a:br>
            <a:r>
              <a:rPr b="1" lang="fr" sz="2200">
                <a:solidFill>
                  <a:schemeClr val="dk2"/>
                </a:solidFill>
                <a:latin typeface="Montserrat"/>
                <a:ea typeface="Montserrat"/>
                <a:cs typeface="Montserrat"/>
                <a:sym typeface="Montserrat"/>
              </a:rPr>
              <a:t>data</a:t>
            </a:r>
            <a:endParaRPr b="1" sz="2200">
              <a:solidFill>
                <a:schemeClr val="dk2"/>
              </a:solidFill>
              <a:latin typeface="Verdana"/>
              <a:ea typeface="Verdana"/>
              <a:cs typeface="Verdana"/>
              <a:sym typeface="Verdana"/>
            </a:endParaRPr>
          </a:p>
        </p:txBody>
      </p:sp>
      <p:sp>
        <p:nvSpPr>
          <p:cNvPr id="4242" name="Google Shape;4242;p494"/>
          <p:cNvSpPr txBox="1"/>
          <p:nvPr>
            <p:ph idx="6" type="body"/>
          </p:nvPr>
        </p:nvSpPr>
        <p:spPr>
          <a:xfrm>
            <a:off x="6638675" y="2571750"/>
            <a:ext cx="23925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data science</a:t>
            </a:r>
            <a:endParaRPr b="1" sz="12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data viz </a:t>
            </a:r>
            <a:r>
              <a:rPr b="1" lang="fr" sz="1200">
                <a:solidFill>
                  <a:srgbClr val="FFFFFF"/>
                </a:solidFill>
                <a:latin typeface="Montserrat"/>
                <a:ea typeface="Montserrat"/>
                <a:cs typeface="Montserrat"/>
                <a:sym typeface="Montserrat"/>
              </a:rPr>
              <a:t>new</a:t>
            </a:r>
            <a:r>
              <a:rPr b="1" lang="fr" sz="1200">
                <a:solidFill>
                  <a:srgbClr val="FFFFFF"/>
                </a:solidFill>
                <a:latin typeface="Montserrat"/>
                <a:ea typeface="Montserrat"/>
                <a:cs typeface="Montserrat"/>
                <a:sym typeface="Montserrat"/>
              </a:rPr>
              <a:t> bi</a:t>
            </a:r>
            <a:endParaRPr b="1" sz="12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autonomous  intelligence</a:t>
            </a:r>
            <a:endParaRPr b="1" sz="1200">
              <a:solidFill>
                <a:srgbClr val="FFFFFF"/>
              </a:solidFill>
              <a:latin typeface="Montserrat"/>
              <a:ea typeface="Montserrat"/>
              <a:cs typeface="Montserrat"/>
              <a:sym typeface="Montserrat"/>
            </a:endParaRPr>
          </a:p>
        </p:txBody>
      </p:sp>
      <p:sp>
        <p:nvSpPr>
          <p:cNvPr id="4243" name="Google Shape;4243;p494"/>
          <p:cNvSpPr txBox="1"/>
          <p:nvPr>
            <p:ph idx="7" type="body"/>
          </p:nvPr>
        </p:nvSpPr>
        <p:spPr>
          <a:xfrm>
            <a:off x="3513813" y="651750"/>
            <a:ext cx="28812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data strategy</a:t>
            </a:r>
            <a:endParaRPr b="1" sz="12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data management</a:t>
            </a:r>
            <a:endParaRPr b="1" sz="12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data quality/excellence</a:t>
            </a:r>
            <a:endParaRPr b="1" sz="1200">
              <a:solidFill>
                <a:srgbClr val="FFFFFF"/>
              </a:solidFill>
              <a:latin typeface="Montserrat"/>
              <a:ea typeface="Montserrat"/>
              <a:cs typeface="Montserrat"/>
              <a:sym typeface="Montserrat"/>
            </a:endParaRPr>
          </a:p>
        </p:txBody>
      </p:sp>
      <p:sp>
        <p:nvSpPr>
          <p:cNvPr id="4244" name="Google Shape;4244;p494"/>
          <p:cNvSpPr txBox="1"/>
          <p:nvPr>
            <p:ph idx="8" type="body"/>
          </p:nvPr>
        </p:nvSpPr>
        <p:spPr>
          <a:xfrm>
            <a:off x="4111138" y="2721549"/>
            <a:ext cx="742200" cy="477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600"/>
              <a:buNone/>
            </a:pPr>
            <a:r>
              <a:rPr b="1" lang="fr" sz="1200">
                <a:solidFill>
                  <a:schemeClr val="dk2"/>
                </a:solidFill>
                <a:latin typeface="Montserrat"/>
                <a:ea typeface="Montserrat"/>
                <a:cs typeface="Montserrat"/>
                <a:sym typeface="Montserrat"/>
              </a:rPr>
              <a:t>IA/ML</a:t>
            </a:r>
            <a:endParaRPr b="1" sz="1200">
              <a:solidFill>
                <a:schemeClr val="dk2"/>
              </a:solidFill>
              <a:latin typeface="Montserrat"/>
              <a:ea typeface="Montserrat"/>
              <a:cs typeface="Montserrat"/>
              <a:sym typeface="Montserrat"/>
            </a:endParaRPr>
          </a:p>
        </p:txBody>
      </p:sp>
      <p:sp>
        <p:nvSpPr>
          <p:cNvPr id="4245" name="Google Shape;4245;p494"/>
          <p:cNvSpPr txBox="1"/>
          <p:nvPr>
            <p:ph idx="9" type="body"/>
          </p:nvPr>
        </p:nvSpPr>
        <p:spPr>
          <a:xfrm>
            <a:off x="273725" y="2571750"/>
            <a:ext cx="28812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data ecosystem architecture</a:t>
            </a:r>
            <a:endParaRPr b="1" sz="12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data modeling &amp; flows</a:t>
            </a:r>
            <a:endParaRPr b="1" sz="12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fr" sz="1200">
                <a:solidFill>
                  <a:srgbClr val="FFFFFF"/>
                </a:solidFill>
                <a:latin typeface="Montserrat"/>
                <a:ea typeface="Montserrat"/>
                <a:cs typeface="Montserrat"/>
                <a:sym typeface="Montserrat"/>
              </a:rPr>
              <a:t>agile &amp; devops for data</a:t>
            </a:r>
            <a:endParaRPr b="1" sz="1200">
              <a:solidFill>
                <a:srgbClr val="FFFFFF"/>
              </a:solidFill>
              <a:latin typeface="Montserrat"/>
              <a:ea typeface="Montserrat"/>
              <a:cs typeface="Montserrat"/>
              <a:sym typeface="Montserrat"/>
            </a:endParaRPr>
          </a:p>
        </p:txBody>
      </p:sp>
      <p:sp>
        <p:nvSpPr>
          <p:cNvPr id="4246" name="Google Shape;4246;p494"/>
          <p:cNvSpPr txBox="1"/>
          <p:nvPr>
            <p:ph type="title"/>
          </p:nvPr>
        </p:nvSpPr>
        <p:spPr>
          <a:xfrm>
            <a:off x="273725" y="165075"/>
            <a:ext cx="2111400" cy="5886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b="1" lang="fr" sz="1800">
                <a:solidFill>
                  <a:schemeClr val="accent1"/>
                </a:solidFill>
                <a:latin typeface="Montserrat"/>
                <a:ea typeface="Montserrat"/>
                <a:cs typeface="Montserrat"/>
                <a:sym typeface="Montserrat"/>
              </a:rPr>
              <a:t>une offre complète.</a:t>
            </a:r>
            <a:endParaRPr b="1" sz="1800">
              <a:solidFill>
                <a:schemeClr val="accent1"/>
              </a:solidFill>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sp>
        <p:nvSpPr>
          <p:cNvPr id="4252" name="Google Shape;4252;p495"/>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253" name="Google Shape;4253;p495"/>
          <p:cNvSpPr txBox="1"/>
          <p:nvPr>
            <p:ph type="title"/>
          </p:nvPr>
        </p:nvSpPr>
        <p:spPr>
          <a:xfrm>
            <a:off x="524850" y="451100"/>
            <a:ext cx="8031900" cy="58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sz="2000"/>
              <a:t>des partenariats stratégiques pour s’appuyer sur les expertises du Groupe.</a:t>
            </a:r>
            <a:endParaRPr sz="2000"/>
          </a:p>
        </p:txBody>
      </p:sp>
      <p:sp>
        <p:nvSpPr>
          <p:cNvPr id="4254" name="Google Shape;4254;p495"/>
          <p:cNvSpPr txBox="1"/>
          <p:nvPr/>
        </p:nvSpPr>
        <p:spPr>
          <a:xfrm>
            <a:off x="510120" y="1292225"/>
            <a:ext cx="8207400" cy="571800"/>
          </a:xfrm>
          <a:prstGeom prst="rect">
            <a:avLst/>
          </a:prstGeom>
          <a:noFill/>
          <a:ln>
            <a:noFill/>
          </a:ln>
        </p:spPr>
        <p:txBody>
          <a:bodyPr anchorCtr="0" anchor="t" bIns="0" lIns="0" spcFirstLastPara="1" rIns="0" wrap="square" tIns="0">
            <a:noAutofit/>
          </a:bodyPr>
          <a:lstStyle/>
          <a:p>
            <a:pPr indent="0" lvl="0" marL="0" rtl="0" algn="just">
              <a:lnSpc>
                <a:spcPct val="110000"/>
              </a:lnSpc>
              <a:spcBef>
                <a:spcPts val="300"/>
              </a:spcBef>
              <a:spcAft>
                <a:spcPts val="0"/>
              </a:spcAft>
              <a:buNone/>
            </a:pPr>
            <a:r>
              <a:rPr lang="fr" sz="1200">
                <a:solidFill>
                  <a:schemeClr val="dk2"/>
                </a:solidFill>
                <a:latin typeface="Montserrat Medium"/>
                <a:ea typeface="Montserrat Medium"/>
                <a:cs typeface="Montserrat Medium"/>
                <a:sym typeface="Montserrat Medium"/>
              </a:rPr>
              <a:t>S’appuyer sur les solutions du groupe et en faire un levier pour accélérer significativement sur </a:t>
            </a:r>
            <a:endParaRPr sz="1200">
              <a:solidFill>
                <a:schemeClr val="dk2"/>
              </a:solidFill>
              <a:latin typeface="Montserrat Medium"/>
              <a:ea typeface="Montserrat Medium"/>
              <a:cs typeface="Montserrat Medium"/>
              <a:sym typeface="Montserrat Medium"/>
            </a:endParaRPr>
          </a:p>
          <a:p>
            <a:pPr indent="0" lvl="0" marL="0" rtl="0" algn="just">
              <a:lnSpc>
                <a:spcPct val="110000"/>
              </a:lnSpc>
              <a:spcBef>
                <a:spcPts val="300"/>
              </a:spcBef>
              <a:spcAft>
                <a:spcPts val="0"/>
              </a:spcAft>
              <a:buNone/>
            </a:pPr>
            <a:r>
              <a:rPr lang="fr" sz="1200">
                <a:solidFill>
                  <a:schemeClr val="dk2"/>
                </a:solidFill>
                <a:latin typeface="Montserrat Medium"/>
                <a:ea typeface="Montserrat Medium"/>
                <a:cs typeface="Montserrat Medium"/>
                <a:sym typeface="Montserrat Medium"/>
              </a:rPr>
              <a:t>des offres ciblées.</a:t>
            </a:r>
            <a:endParaRPr sz="1200">
              <a:solidFill>
                <a:schemeClr val="dk2"/>
              </a:solidFill>
              <a:latin typeface="Montserrat Medium"/>
              <a:ea typeface="Montserrat Medium"/>
              <a:cs typeface="Montserrat Medium"/>
              <a:sym typeface="Montserrat Medium"/>
            </a:endParaRPr>
          </a:p>
        </p:txBody>
      </p:sp>
      <p:pic>
        <p:nvPicPr>
          <p:cNvPr id="4255" name="Google Shape;4255;p495"/>
          <p:cNvPicPr preferRelativeResize="0"/>
          <p:nvPr/>
        </p:nvPicPr>
        <p:blipFill rotWithShape="1">
          <a:blip r:embed="rId3">
            <a:alphaModFix/>
          </a:blip>
          <a:srcRect b="33554" l="13333" r="13843" t="36880"/>
          <a:stretch/>
        </p:blipFill>
        <p:spPr>
          <a:xfrm>
            <a:off x="1095950" y="2470583"/>
            <a:ext cx="1653529" cy="671349"/>
          </a:xfrm>
          <a:prstGeom prst="rect">
            <a:avLst/>
          </a:prstGeom>
          <a:noFill/>
          <a:ln>
            <a:noFill/>
          </a:ln>
        </p:spPr>
      </p:pic>
      <p:pic>
        <p:nvPicPr>
          <p:cNvPr id="4256" name="Google Shape;4256;p495"/>
          <p:cNvPicPr preferRelativeResize="0"/>
          <p:nvPr/>
        </p:nvPicPr>
        <p:blipFill>
          <a:blip r:embed="rId4">
            <a:alphaModFix/>
          </a:blip>
          <a:stretch>
            <a:fillRect/>
          </a:stretch>
        </p:blipFill>
        <p:spPr>
          <a:xfrm>
            <a:off x="6212718" y="2435750"/>
            <a:ext cx="2036291" cy="588600"/>
          </a:xfrm>
          <a:prstGeom prst="rect">
            <a:avLst/>
          </a:prstGeom>
          <a:noFill/>
          <a:ln>
            <a:noFill/>
          </a:ln>
        </p:spPr>
      </p:pic>
      <p:pic>
        <p:nvPicPr>
          <p:cNvPr id="4257" name="Google Shape;4257;p495"/>
          <p:cNvPicPr preferRelativeResize="0"/>
          <p:nvPr/>
        </p:nvPicPr>
        <p:blipFill>
          <a:blip r:embed="rId5">
            <a:alphaModFix/>
          </a:blip>
          <a:stretch>
            <a:fillRect/>
          </a:stretch>
        </p:blipFill>
        <p:spPr>
          <a:xfrm>
            <a:off x="6117600" y="3751750"/>
            <a:ext cx="2270127" cy="276900"/>
          </a:xfrm>
          <a:prstGeom prst="rect">
            <a:avLst/>
          </a:prstGeom>
          <a:noFill/>
          <a:ln>
            <a:noFill/>
          </a:ln>
        </p:spPr>
      </p:pic>
      <p:pic>
        <p:nvPicPr>
          <p:cNvPr id="4258" name="Google Shape;4258;p495"/>
          <p:cNvPicPr preferRelativeResize="0"/>
          <p:nvPr/>
        </p:nvPicPr>
        <p:blipFill>
          <a:blip r:embed="rId6">
            <a:alphaModFix/>
          </a:blip>
          <a:stretch>
            <a:fillRect/>
          </a:stretch>
        </p:blipFill>
        <p:spPr>
          <a:xfrm>
            <a:off x="3026400" y="1738550"/>
            <a:ext cx="2909400" cy="2909400"/>
          </a:xfrm>
          <a:prstGeom prst="rect">
            <a:avLst/>
          </a:prstGeom>
          <a:noFill/>
          <a:ln>
            <a:noFill/>
          </a:ln>
        </p:spPr>
      </p:pic>
      <p:pic>
        <p:nvPicPr>
          <p:cNvPr id="4259" name="Google Shape;4259;p495"/>
          <p:cNvPicPr preferRelativeResize="0"/>
          <p:nvPr/>
        </p:nvPicPr>
        <p:blipFill>
          <a:blip r:embed="rId7">
            <a:alphaModFix/>
          </a:blip>
          <a:stretch>
            <a:fillRect/>
          </a:stretch>
        </p:blipFill>
        <p:spPr>
          <a:xfrm>
            <a:off x="407879" y="3492616"/>
            <a:ext cx="2189250" cy="796925"/>
          </a:xfrm>
          <a:prstGeom prst="rect">
            <a:avLst/>
          </a:prstGeom>
          <a:noFill/>
          <a:ln>
            <a:noFill/>
          </a:ln>
        </p:spPr>
      </p:pic>
      <p:pic>
        <p:nvPicPr>
          <p:cNvPr id="4260" name="Google Shape;4260;p495"/>
          <p:cNvPicPr preferRelativeResize="0"/>
          <p:nvPr/>
        </p:nvPicPr>
        <p:blipFill>
          <a:blip r:embed="rId8">
            <a:alphaModFix/>
          </a:blip>
          <a:stretch>
            <a:fillRect/>
          </a:stretch>
        </p:blipFill>
        <p:spPr>
          <a:xfrm>
            <a:off x="7630325" y="2030600"/>
            <a:ext cx="656124" cy="405149"/>
          </a:xfrm>
          <a:prstGeom prst="rect">
            <a:avLst/>
          </a:prstGeom>
          <a:noFill/>
          <a:ln>
            <a:noFill/>
          </a:ln>
        </p:spPr>
      </p:pic>
      <p:pic>
        <p:nvPicPr>
          <p:cNvPr id="4261" name="Google Shape;4261;p495"/>
          <p:cNvPicPr preferRelativeResize="0"/>
          <p:nvPr/>
        </p:nvPicPr>
        <p:blipFill>
          <a:blip r:embed="rId9">
            <a:alphaModFix/>
          </a:blip>
          <a:stretch>
            <a:fillRect/>
          </a:stretch>
        </p:blipFill>
        <p:spPr>
          <a:xfrm>
            <a:off x="6980049" y="2082950"/>
            <a:ext cx="501625" cy="300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5" name="Shape 4265"/>
        <p:cNvGrpSpPr/>
        <p:nvPr/>
      </p:nvGrpSpPr>
      <p:grpSpPr>
        <a:xfrm>
          <a:off x="0" y="0"/>
          <a:ext cx="0" cy="0"/>
          <a:chOff x="0" y="0"/>
          <a:chExt cx="0" cy="0"/>
        </a:xfrm>
      </p:grpSpPr>
      <p:sp>
        <p:nvSpPr>
          <p:cNvPr id="4266" name="Google Shape;4266;p496"/>
          <p:cNvSpPr/>
          <p:nvPr/>
        </p:nvSpPr>
        <p:spPr>
          <a:xfrm>
            <a:off x="601100" y="3562700"/>
            <a:ext cx="4443000" cy="11124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96"/>
          <p:cNvSpPr txBox="1"/>
          <p:nvPr>
            <p:ph type="title"/>
          </p:nvPr>
        </p:nvSpPr>
        <p:spPr>
          <a:xfrm>
            <a:off x="526200" y="504900"/>
            <a:ext cx="4791900" cy="6687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600"/>
              <a:t>Data Foundation.</a:t>
            </a:r>
            <a:r>
              <a:rPr lang="fr" sz="1600"/>
              <a:t> </a:t>
            </a:r>
            <a:endParaRPr sz="600"/>
          </a:p>
          <a:p>
            <a:pPr indent="0" lvl="0" marL="0" rtl="0" algn="l">
              <a:spcBef>
                <a:spcPts val="0"/>
              </a:spcBef>
              <a:spcAft>
                <a:spcPts val="0"/>
              </a:spcAft>
              <a:buClr>
                <a:schemeClr val="dk1"/>
              </a:buClr>
              <a:buSzPts val="1100"/>
              <a:buFont typeface="Arial"/>
              <a:buNone/>
            </a:pPr>
            <a:r>
              <a:t/>
            </a:r>
            <a:endParaRPr sz="800">
              <a:solidFill>
                <a:srgbClr val="F8485E"/>
              </a:solidFill>
            </a:endParaRPr>
          </a:p>
          <a:p>
            <a:pPr indent="0" lvl="0" marL="0" rtl="0" algn="l">
              <a:spcBef>
                <a:spcPts val="0"/>
              </a:spcBef>
              <a:spcAft>
                <a:spcPts val="0"/>
              </a:spcAft>
              <a:buClr>
                <a:schemeClr val="dk1"/>
              </a:buClr>
              <a:buSzPts val="1100"/>
              <a:buFont typeface="Arial"/>
              <a:buNone/>
            </a:pPr>
            <a:r>
              <a:rPr lang="fr" sz="800">
                <a:solidFill>
                  <a:srgbClr val="F8485E"/>
                </a:solidFill>
              </a:rPr>
              <a:t>Une nouvelle approche nécessaire pour déployer et opérer un service orienté « data infrastructure » pour optimiser et rendre efficace l'utilisation et l'accès aux données pour répondre aux besoins métiers</a:t>
            </a:r>
            <a:endParaRPr sz="800">
              <a:solidFill>
                <a:srgbClr val="F8485E"/>
              </a:solidFill>
            </a:endParaRPr>
          </a:p>
        </p:txBody>
      </p:sp>
      <p:sp>
        <p:nvSpPr>
          <p:cNvPr id="4268" name="Google Shape;4268;p496"/>
          <p:cNvSpPr txBox="1"/>
          <p:nvPr/>
        </p:nvSpPr>
        <p:spPr>
          <a:xfrm>
            <a:off x="524850" y="1489975"/>
            <a:ext cx="4519200" cy="6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800">
                <a:solidFill>
                  <a:schemeClr val="dk2"/>
                </a:solidFill>
                <a:latin typeface="Montserrat"/>
                <a:ea typeface="Montserrat"/>
                <a:cs typeface="Montserrat"/>
                <a:sym typeface="Montserrat"/>
              </a:rPr>
              <a:t>Une méthodologie Agile &amp; DevOps</a:t>
            </a:r>
            <a:r>
              <a:rPr lang="fr" sz="800">
                <a:solidFill>
                  <a:schemeClr val="dk2"/>
                </a:solidFill>
                <a:latin typeface="Montserrat"/>
                <a:ea typeface="Montserrat"/>
                <a:cs typeface="Montserrat"/>
                <a:sym typeface="Montserrat"/>
              </a:rPr>
              <a:t> p</a:t>
            </a:r>
            <a:r>
              <a:rPr lang="fr" sz="800">
                <a:solidFill>
                  <a:schemeClr val="dk2"/>
                </a:solidFill>
                <a:latin typeface="Montserrat"/>
                <a:ea typeface="Montserrat"/>
                <a:cs typeface="Montserrat"/>
                <a:sym typeface="Montserrat"/>
              </a:rPr>
              <a:t>our déployer des architectures robustes et agiles pour répondre aux enjeux opérationnels et décisionnels de nos clients</a:t>
            </a:r>
            <a:endParaRPr sz="800">
              <a:solidFill>
                <a:schemeClr val="dk2"/>
              </a:solidFill>
              <a:latin typeface="Montserrat"/>
              <a:ea typeface="Montserrat"/>
              <a:cs typeface="Montserrat"/>
              <a:sym typeface="Montserrat"/>
            </a:endParaRPr>
          </a:p>
          <a:p>
            <a:pPr indent="0" lvl="0" marL="0" rtl="0" algn="l">
              <a:spcBef>
                <a:spcPts val="300"/>
              </a:spcBef>
              <a:spcAft>
                <a:spcPts val="0"/>
              </a:spcAft>
              <a:buNone/>
            </a:pPr>
            <a:r>
              <a:rPr b="1" lang="fr" sz="800">
                <a:solidFill>
                  <a:schemeClr val="dk2"/>
                </a:solidFill>
                <a:latin typeface="Montserrat"/>
                <a:ea typeface="Montserrat"/>
                <a:cs typeface="Montserrat"/>
                <a:sym typeface="Montserrat"/>
              </a:rPr>
              <a:t>La sécurité par design</a:t>
            </a:r>
            <a:r>
              <a:rPr lang="fr" sz="800">
                <a:solidFill>
                  <a:schemeClr val="dk2"/>
                </a:solidFill>
                <a:latin typeface="Montserrat ExtraBold"/>
                <a:ea typeface="Montserrat ExtraBold"/>
                <a:cs typeface="Montserrat ExtraBold"/>
                <a:sym typeface="Montserrat ExtraBold"/>
              </a:rPr>
              <a:t> </a:t>
            </a:r>
            <a:r>
              <a:rPr lang="fr" sz="800">
                <a:solidFill>
                  <a:schemeClr val="dk2"/>
                </a:solidFill>
                <a:latin typeface="Montserrat"/>
                <a:ea typeface="Montserrat"/>
                <a:cs typeface="Montserrat"/>
                <a:sym typeface="Montserrat"/>
              </a:rPr>
              <a:t>avec des fondamentaux basés sur une culture de la conformité et ses enjeux “Compliance &amp; Security by design”</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dk2"/>
              </a:solidFill>
              <a:latin typeface="Montserrat"/>
              <a:ea typeface="Montserrat"/>
              <a:cs typeface="Montserrat"/>
              <a:sym typeface="Montserrat"/>
            </a:endParaRPr>
          </a:p>
        </p:txBody>
      </p:sp>
      <p:sp>
        <p:nvSpPr>
          <p:cNvPr id="4269" name="Google Shape;4269;p496"/>
          <p:cNvSpPr txBox="1"/>
          <p:nvPr/>
        </p:nvSpPr>
        <p:spPr>
          <a:xfrm>
            <a:off x="601100" y="2383375"/>
            <a:ext cx="1543800" cy="954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42565D"/>
              </a:buClr>
              <a:buSzPts val="1600"/>
              <a:buFont typeface="Verdana"/>
              <a:buNone/>
            </a:pPr>
            <a:r>
              <a:rPr b="1" lang="fr" sz="800">
                <a:solidFill>
                  <a:schemeClr val="dk2"/>
                </a:solidFill>
                <a:latin typeface="Montserrat"/>
                <a:ea typeface="Montserrat"/>
                <a:cs typeface="Montserrat"/>
                <a:sym typeface="Montserrat"/>
              </a:rPr>
              <a:t>Data ecosystem architecture</a:t>
            </a:r>
            <a:endParaRPr sz="800">
              <a:solidFill>
                <a:schemeClr val="dk2"/>
              </a:solidFill>
              <a:latin typeface="Montserrat"/>
              <a:ea typeface="Montserrat"/>
              <a:cs typeface="Montserrat"/>
              <a:sym typeface="Montserrat"/>
            </a:endParaRPr>
          </a:p>
          <a:p>
            <a:pPr indent="0" lvl="0" marL="0" rtl="0" algn="l">
              <a:spcBef>
                <a:spcPts val="300"/>
              </a:spcBef>
              <a:spcAft>
                <a:spcPts val="0"/>
              </a:spcAft>
              <a:buClr>
                <a:schemeClr val="dk1"/>
              </a:buClr>
              <a:buFont typeface="Arial"/>
              <a:buNone/>
            </a:pPr>
            <a:r>
              <a:rPr lang="fr" sz="800">
                <a:solidFill>
                  <a:schemeClr val="dk2"/>
                </a:solidFill>
                <a:latin typeface="Montserrat"/>
                <a:ea typeface="Montserrat"/>
                <a:cs typeface="Montserrat"/>
                <a:sym typeface="Montserrat"/>
              </a:rPr>
              <a:t>Définir l’écosystème et construire les architectures/infrastructures répondant aux objectifs de services et alignés sur la stratégie data de l’entreprise.</a:t>
            </a:r>
            <a:endParaRPr sz="800">
              <a:solidFill>
                <a:srgbClr val="666666"/>
              </a:solidFill>
              <a:latin typeface="Montserrat"/>
              <a:ea typeface="Montserrat"/>
              <a:cs typeface="Montserrat"/>
              <a:sym typeface="Montserrat"/>
            </a:endParaRPr>
          </a:p>
        </p:txBody>
      </p:sp>
      <p:sp>
        <p:nvSpPr>
          <p:cNvPr id="4270" name="Google Shape;4270;p49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271" name="Google Shape;4271;p496"/>
          <p:cNvSpPr/>
          <p:nvPr/>
        </p:nvSpPr>
        <p:spPr>
          <a:xfrm>
            <a:off x="748037" y="3562700"/>
            <a:ext cx="3028800" cy="2886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fr" sz="1200">
                <a:solidFill>
                  <a:schemeClr val="dk2"/>
                </a:solidFill>
                <a:latin typeface="Montserrat ExtraBold"/>
                <a:ea typeface="Montserrat ExtraBold"/>
                <a:cs typeface="Montserrat ExtraBold"/>
                <a:sym typeface="Montserrat ExtraBold"/>
              </a:rPr>
              <a:t>Nos technologies. </a:t>
            </a:r>
            <a:endParaRPr sz="1200">
              <a:solidFill>
                <a:schemeClr val="dk2"/>
              </a:solidFill>
              <a:latin typeface="Montserrat ExtraBold"/>
              <a:ea typeface="Montserrat ExtraBold"/>
              <a:cs typeface="Montserrat ExtraBold"/>
              <a:sym typeface="Montserrat ExtraBold"/>
            </a:endParaRPr>
          </a:p>
        </p:txBody>
      </p:sp>
      <p:pic>
        <p:nvPicPr>
          <p:cNvPr id="4272" name="Google Shape;4272;p496"/>
          <p:cNvPicPr preferRelativeResize="0"/>
          <p:nvPr/>
        </p:nvPicPr>
        <p:blipFill rotWithShape="1">
          <a:blip r:embed="rId4">
            <a:alphaModFix/>
          </a:blip>
          <a:srcRect b="514" l="0" r="0" t="514"/>
          <a:stretch/>
        </p:blipFill>
        <p:spPr>
          <a:xfrm>
            <a:off x="5382000" y="1173600"/>
            <a:ext cx="900000" cy="900000"/>
          </a:xfrm>
          <a:prstGeom prst="ellipse">
            <a:avLst/>
          </a:prstGeom>
          <a:noFill/>
          <a:ln cap="flat" cmpd="sng" w="76200">
            <a:solidFill>
              <a:srgbClr val="F8485E"/>
            </a:solidFill>
            <a:prstDash val="solid"/>
            <a:round/>
            <a:headEnd len="sm" w="sm" type="none"/>
            <a:tailEnd len="sm" w="sm" type="none"/>
          </a:ln>
        </p:spPr>
      </p:pic>
      <p:sp>
        <p:nvSpPr>
          <p:cNvPr id="4273" name="Google Shape;4273;p496"/>
          <p:cNvSpPr txBox="1"/>
          <p:nvPr/>
        </p:nvSpPr>
        <p:spPr>
          <a:xfrm>
            <a:off x="5867875" y="4317550"/>
            <a:ext cx="2181000" cy="485100"/>
          </a:xfrm>
          <a:prstGeom prst="rect">
            <a:avLst/>
          </a:prstGeom>
          <a:noFill/>
          <a:ln>
            <a:noFill/>
          </a:ln>
        </p:spPr>
        <p:txBody>
          <a:bodyPr anchorCtr="0" anchor="t" bIns="91425" lIns="54000" spcFirstLastPara="1" rIns="91425" wrap="square" tIns="91425">
            <a:noAutofit/>
          </a:bodyPr>
          <a:lstStyle/>
          <a:p>
            <a:pPr indent="0" lvl="0" marL="0" rtl="0" algn="l">
              <a:spcBef>
                <a:spcPts val="0"/>
              </a:spcBef>
              <a:spcAft>
                <a:spcPts val="0"/>
              </a:spcAft>
              <a:buClr>
                <a:schemeClr val="dk1"/>
              </a:buClr>
              <a:buSzPts val="1100"/>
              <a:buFont typeface="Arial"/>
              <a:buNone/>
            </a:pPr>
            <a:r>
              <a:rPr b="1" lang="fr" sz="800">
                <a:solidFill>
                  <a:srgbClr val="FCC354"/>
                </a:solidFill>
                <a:latin typeface="Montserrat"/>
                <a:ea typeface="Montserrat"/>
                <a:cs typeface="Montserrat"/>
                <a:sym typeface="Montserrat"/>
              </a:rPr>
              <a:t>X </a:t>
            </a:r>
            <a:endParaRPr b="1" sz="800">
              <a:solidFill>
                <a:srgbClr val="FCC354"/>
              </a:solidFill>
              <a:latin typeface="Montserrat"/>
              <a:ea typeface="Montserrat"/>
              <a:cs typeface="Montserrat"/>
              <a:sym typeface="Montserrat"/>
            </a:endParaRPr>
          </a:p>
          <a:p>
            <a:pPr indent="0" lvl="0" marL="0" rtl="0" algn="l">
              <a:spcBef>
                <a:spcPts val="0"/>
              </a:spcBef>
              <a:spcAft>
                <a:spcPts val="0"/>
              </a:spcAft>
              <a:buNone/>
            </a:pPr>
            <a:r>
              <a:rPr lang="fr" sz="800">
                <a:solidFill>
                  <a:srgbClr val="FCC354"/>
                </a:solidFill>
                <a:latin typeface="Montserrat"/>
                <a:ea typeface="Montserrat"/>
                <a:cs typeface="Montserrat"/>
                <a:sym typeface="Montserrat"/>
              </a:rPr>
              <a:t>Directeur ...</a:t>
            </a:r>
            <a:endParaRPr b="1" sz="800">
              <a:solidFill>
                <a:srgbClr val="F4C453"/>
              </a:solidFill>
              <a:latin typeface="Montserrat"/>
              <a:ea typeface="Montserrat"/>
              <a:cs typeface="Montserrat"/>
              <a:sym typeface="Montserrat"/>
            </a:endParaRPr>
          </a:p>
        </p:txBody>
      </p:sp>
      <p:sp>
        <p:nvSpPr>
          <p:cNvPr id="4274" name="Google Shape;4274;p496"/>
          <p:cNvSpPr txBox="1"/>
          <p:nvPr/>
        </p:nvSpPr>
        <p:spPr>
          <a:xfrm>
            <a:off x="6472800" y="1248225"/>
            <a:ext cx="2607600" cy="1222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fr" sz="1000">
                <a:solidFill>
                  <a:schemeClr val="lt1"/>
                </a:solidFill>
                <a:latin typeface="Montserrat ExtraBold"/>
                <a:ea typeface="Montserrat ExtraBold"/>
                <a:cs typeface="Montserrat ExtraBold"/>
                <a:sym typeface="Montserrat ExtraBold"/>
              </a:rPr>
              <a:t>à compléter</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t/>
            </a:r>
            <a:endParaRPr b="1" sz="1000">
              <a:solidFill>
                <a:srgbClr val="FFFFFF"/>
              </a:solidFill>
              <a:latin typeface="Montserrat"/>
              <a:ea typeface="Montserrat"/>
              <a:cs typeface="Montserrat"/>
              <a:sym typeface="Montserrat"/>
            </a:endParaRPr>
          </a:p>
        </p:txBody>
      </p:sp>
      <p:sp>
        <p:nvSpPr>
          <p:cNvPr id="4275" name="Google Shape;4275;p496"/>
          <p:cNvSpPr txBox="1"/>
          <p:nvPr/>
        </p:nvSpPr>
        <p:spPr>
          <a:xfrm>
            <a:off x="5867875" y="2493563"/>
            <a:ext cx="3212400" cy="8511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à compléter</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t/>
            </a:r>
            <a:endParaRPr sz="1000">
              <a:solidFill>
                <a:schemeClr val="lt1"/>
              </a:solidFill>
              <a:latin typeface="Montserrat ExtraBold"/>
              <a:ea typeface="Montserrat ExtraBold"/>
              <a:cs typeface="Montserrat ExtraBold"/>
              <a:sym typeface="Montserrat ExtraBold"/>
            </a:endParaRPr>
          </a:p>
        </p:txBody>
      </p:sp>
      <p:sp>
        <p:nvSpPr>
          <p:cNvPr id="4276" name="Google Shape;4276;p496"/>
          <p:cNvSpPr txBox="1"/>
          <p:nvPr/>
        </p:nvSpPr>
        <p:spPr>
          <a:xfrm>
            <a:off x="5867875" y="3367400"/>
            <a:ext cx="2750100" cy="8511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fr" sz="1000">
                <a:solidFill>
                  <a:schemeClr val="lt1"/>
                </a:solidFill>
                <a:latin typeface="Montserrat ExtraBold"/>
                <a:ea typeface="Montserrat ExtraBold"/>
                <a:cs typeface="Montserrat ExtraBold"/>
                <a:sym typeface="Montserrat ExtraBold"/>
              </a:rPr>
              <a:t>à compléter </a:t>
            </a:r>
            <a:endParaRPr sz="800">
              <a:solidFill>
                <a:schemeClr val="lt1"/>
              </a:solidFill>
              <a:latin typeface="Montserrat ExtraBold"/>
              <a:ea typeface="Montserrat ExtraBold"/>
              <a:cs typeface="Montserrat ExtraBold"/>
              <a:sym typeface="Montserrat ExtraBold"/>
            </a:endParaRPr>
          </a:p>
          <a:p>
            <a:pPr indent="-279400" lvl="0" marL="457200" rtl="0" algn="l">
              <a:spcBef>
                <a:spcPts val="400"/>
              </a:spcBef>
              <a:spcAft>
                <a:spcPts val="0"/>
              </a:spcAft>
              <a:buClr>
                <a:schemeClr val="lt1"/>
              </a:buClr>
              <a:buSzPts val="800"/>
              <a:buFont typeface="Montserrat"/>
              <a:buChar char="●"/>
            </a:pPr>
            <a:r>
              <a:t/>
            </a:r>
            <a:endParaRPr sz="1000">
              <a:solidFill>
                <a:schemeClr val="lt1"/>
              </a:solidFill>
              <a:latin typeface="Montserrat ExtraBold"/>
              <a:ea typeface="Montserrat ExtraBold"/>
              <a:cs typeface="Montserrat ExtraBold"/>
              <a:sym typeface="Montserrat ExtraBold"/>
            </a:endParaRPr>
          </a:p>
        </p:txBody>
      </p:sp>
      <p:pic>
        <p:nvPicPr>
          <p:cNvPr id="4277" name="Google Shape;4277;p496"/>
          <p:cNvPicPr preferRelativeResize="0"/>
          <p:nvPr/>
        </p:nvPicPr>
        <p:blipFill rotWithShape="1">
          <a:blip r:embed="rId5">
            <a:alphaModFix/>
          </a:blip>
          <a:srcRect b="0" l="0" r="0" t="0"/>
          <a:stretch/>
        </p:blipFill>
        <p:spPr>
          <a:xfrm>
            <a:off x="7731295" y="688650"/>
            <a:ext cx="348079" cy="406901"/>
          </a:xfrm>
          <a:prstGeom prst="rect">
            <a:avLst/>
          </a:prstGeom>
          <a:noFill/>
          <a:ln>
            <a:noFill/>
          </a:ln>
        </p:spPr>
      </p:pic>
      <p:sp>
        <p:nvSpPr>
          <p:cNvPr id="4278" name="Google Shape;4278;p496"/>
          <p:cNvSpPr txBox="1"/>
          <p:nvPr>
            <p:ph type="title"/>
          </p:nvPr>
        </p:nvSpPr>
        <p:spPr>
          <a:xfrm>
            <a:off x="5982900" y="264750"/>
            <a:ext cx="1824600" cy="485100"/>
          </a:xfrm>
          <a:prstGeom prst="rect">
            <a:avLst/>
          </a:prstGeom>
        </p:spPr>
        <p:txBody>
          <a:bodyPr anchorCtr="0" anchor="t" bIns="0" lIns="0" spcFirstLastPara="1" rIns="91425" wrap="square" tIns="0">
            <a:noAutofit/>
          </a:bodyPr>
          <a:lstStyle/>
          <a:p>
            <a:pPr indent="0" lvl="0" marL="0" rtl="0" algn="l">
              <a:spcBef>
                <a:spcPts val="0"/>
              </a:spcBef>
              <a:spcAft>
                <a:spcPts val="0"/>
              </a:spcAft>
              <a:buClr>
                <a:schemeClr val="dk1"/>
              </a:buClr>
              <a:buSzPts val="1100"/>
              <a:buFont typeface="Arial"/>
              <a:buNone/>
            </a:pPr>
            <a:r>
              <a:rPr lang="fr" sz="1400">
                <a:solidFill>
                  <a:schemeClr val="lt1"/>
                </a:solidFill>
              </a:rPr>
              <a:t>Les conseils </a:t>
            </a:r>
            <a:endParaRPr sz="1400">
              <a:solidFill>
                <a:schemeClr val="lt1"/>
              </a:solidFill>
            </a:endParaRPr>
          </a:p>
          <a:p>
            <a:pPr indent="0" lvl="0" marL="0" rtl="0" algn="l">
              <a:spcBef>
                <a:spcPts val="0"/>
              </a:spcBef>
              <a:spcAft>
                <a:spcPts val="0"/>
              </a:spcAft>
              <a:buClr>
                <a:schemeClr val="dk1"/>
              </a:buClr>
              <a:buSzPts val="1100"/>
              <a:buFont typeface="Arial"/>
              <a:buNone/>
            </a:pPr>
            <a:r>
              <a:rPr lang="fr" sz="1400">
                <a:solidFill>
                  <a:schemeClr val="lt1"/>
                </a:solidFill>
              </a:rPr>
              <a:t>d’un expert.</a:t>
            </a:r>
            <a:endParaRPr b="1" sz="1400">
              <a:solidFill>
                <a:schemeClr val="lt1"/>
              </a:solidFill>
              <a:latin typeface="Montserrat"/>
              <a:ea typeface="Montserrat"/>
              <a:cs typeface="Montserrat"/>
              <a:sym typeface="Montserrat"/>
            </a:endParaRPr>
          </a:p>
        </p:txBody>
      </p:sp>
      <p:pic>
        <p:nvPicPr>
          <p:cNvPr id="4279" name="Google Shape;4279;p496"/>
          <p:cNvPicPr preferRelativeResize="0"/>
          <p:nvPr/>
        </p:nvPicPr>
        <p:blipFill rotWithShape="1">
          <a:blip r:embed="rId6">
            <a:alphaModFix/>
          </a:blip>
          <a:srcRect b="0" l="0" r="0" t="0"/>
          <a:stretch/>
        </p:blipFill>
        <p:spPr>
          <a:xfrm>
            <a:off x="824229" y="3985410"/>
            <a:ext cx="986400" cy="131983"/>
          </a:xfrm>
          <a:prstGeom prst="rect">
            <a:avLst/>
          </a:prstGeom>
          <a:noFill/>
          <a:ln>
            <a:noFill/>
          </a:ln>
        </p:spPr>
      </p:pic>
      <p:pic>
        <p:nvPicPr>
          <p:cNvPr id="4280" name="Google Shape;4280;p496"/>
          <p:cNvPicPr preferRelativeResize="0"/>
          <p:nvPr/>
        </p:nvPicPr>
        <p:blipFill rotWithShape="1">
          <a:blip r:embed="rId7">
            <a:alphaModFix/>
          </a:blip>
          <a:srcRect b="0" l="0" r="0" t="0"/>
          <a:stretch/>
        </p:blipFill>
        <p:spPr>
          <a:xfrm>
            <a:off x="3049688" y="3912185"/>
            <a:ext cx="1357201" cy="301600"/>
          </a:xfrm>
          <a:prstGeom prst="rect">
            <a:avLst/>
          </a:prstGeom>
          <a:noFill/>
          <a:ln>
            <a:noFill/>
          </a:ln>
        </p:spPr>
      </p:pic>
      <p:pic>
        <p:nvPicPr>
          <p:cNvPr id="4281" name="Google Shape;4281;p496"/>
          <p:cNvPicPr preferRelativeResize="0"/>
          <p:nvPr/>
        </p:nvPicPr>
        <p:blipFill rotWithShape="1">
          <a:blip r:embed="rId8">
            <a:alphaModFix/>
          </a:blip>
          <a:srcRect b="0" l="0" r="0" t="0"/>
          <a:stretch/>
        </p:blipFill>
        <p:spPr>
          <a:xfrm>
            <a:off x="1657948" y="4261878"/>
            <a:ext cx="741600" cy="212867"/>
          </a:xfrm>
          <a:prstGeom prst="rect">
            <a:avLst/>
          </a:prstGeom>
          <a:noFill/>
          <a:ln>
            <a:noFill/>
          </a:ln>
        </p:spPr>
      </p:pic>
      <p:pic>
        <p:nvPicPr>
          <p:cNvPr id="4282" name="Google Shape;4282;p496"/>
          <p:cNvPicPr preferRelativeResize="0"/>
          <p:nvPr/>
        </p:nvPicPr>
        <p:blipFill rotWithShape="1">
          <a:blip r:embed="rId9">
            <a:alphaModFix/>
          </a:blip>
          <a:srcRect b="0" l="0" r="0" t="0"/>
          <a:stretch/>
        </p:blipFill>
        <p:spPr>
          <a:xfrm>
            <a:off x="2838639" y="4262109"/>
            <a:ext cx="579600" cy="318611"/>
          </a:xfrm>
          <a:prstGeom prst="rect">
            <a:avLst/>
          </a:prstGeom>
          <a:noFill/>
          <a:ln>
            <a:noFill/>
          </a:ln>
        </p:spPr>
      </p:pic>
      <p:pic>
        <p:nvPicPr>
          <p:cNvPr id="4283" name="Google Shape;4283;p496"/>
          <p:cNvPicPr preferRelativeResize="0"/>
          <p:nvPr/>
        </p:nvPicPr>
        <p:blipFill rotWithShape="1">
          <a:blip r:embed="rId10">
            <a:alphaModFix/>
          </a:blip>
          <a:srcRect b="0" l="0" r="0" t="0"/>
          <a:stretch/>
        </p:blipFill>
        <p:spPr>
          <a:xfrm>
            <a:off x="1877909" y="3908060"/>
            <a:ext cx="1015200" cy="253800"/>
          </a:xfrm>
          <a:prstGeom prst="rect">
            <a:avLst/>
          </a:prstGeom>
          <a:noFill/>
          <a:ln>
            <a:noFill/>
          </a:ln>
        </p:spPr>
      </p:pic>
      <p:pic>
        <p:nvPicPr>
          <p:cNvPr id="4284" name="Google Shape;4284;p496"/>
          <p:cNvPicPr preferRelativeResize="0"/>
          <p:nvPr/>
        </p:nvPicPr>
        <p:blipFill rotWithShape="1">
          <a:blip r:embed="rId11">
            <a:alphaModFix/>
          </a:blip>
          <a:srcRect b="27364" l="5067" r="81074" t="27687"/>
          <a:stretch/>
        </p:blipFill>
        <p:spPr>
          <a:xfrm>
            <a:off x="2466760" y="4251813"/>
            <a:ext cx="360000" cy="304000"/>
          </a:xfrm>
          <a:prstGeom prst="rect">
            <a:avLst/>
          </a:prstGeom>
          <a:noFill/>
          <a:ln>
            <a:noFill/>
          </a:ln>
        </p:spPr>
      </p:pic>
      <p:pic>
        <p:nvPicPr>
          <p:cNvPr id="4285" name="Google Shape;4285;p496"/>
          <p:cNvPicPr preferRelativeResize="0"/>
          <p:nvPr/>
        </p:nvPicPr>
        <p:blipFill>
          <a:blip r:embed="rId12">
            <a:alphaModFix/>
          </a:blip>
          <a:stretch>
            <a:fillRect/>
          </a:stretch>
        </p:blipFill>
        <p:spPr>
          <a:xfrm>
            <a:off x="4500588" y="3921788"/>
            <a:ext cx="295200" cy="282364"/>
          </a:xfrm>
          <a:prstGeom prst="rect">
            <a:avLst/>
          </a:prstGeom>
          <a:noFill/>
          <a:ln>
            <a:noFill/>
          </a:ln>
        </p:spPr>
      </p:pic>
      <p:pic>
        <p:nvPicPr>
          <p:cNvPr id="4286" name="Google Shape;4286;p496"/>
          <p:cNvPicPr preferRelativeResize="0"/>
          <p:nvPr/>
        </p:nvPicPr>
        <p:blipFill rotWithShape="1">
          <a:blip r:embed="rId13">
            <a:alphaModFix/>
          </a:blip>
          <a:srcRect b="11894" l="0" r="0" t="0"/>
          <a:stretch/>
        </p:blipFill>
        <p:spPr>
          <a:xfrm>
            <a:off x="4024217" y="4262588"/>
            <a:ext cx="295200" cy="317660"/>
          </a:xfrm>
          <a:prstGeom prst="rect">
            <a:avLst/>
          </a:prstGeom>
          <a:noFill/>
          <a:ln>
            <a:noFill/>
          </a:ln>
        </p:spPr>
      </p:pic>
      <p:pic>
        <p:nvPicPr>
          <p:cNvPr id="4287" name="Google Shape;4287;p496"/>
          <p:cNvPicPr preferRelativeResize="0"/>
          <p:nvPr/>
        </p:nvPicPr>
        <p:blipFill rotWithShape="1">
          <a:blip r:embed="rId14">
            <a:alphaModFix/>
          </a:blip>
          <a:srcRect b="0" l="0" r="78645" t="0"/>
          <a:stretch/>
        </p:blipFill>
        <p:spPr>
          <a:xfrm>
            <a:off x="4551555" y="4270375"/>
            <a:ext cx="259200" cy="297132"/>
          </a:xfrm>
          <a:prstGeom prst="rect">
            <a:avLst/>
          </a:prstGeom>
          <a:noFill/>
          <a:ln>
            <a:noFill/>
          </a:ln>
        </p:spPr>
      </p:pic>
      <p:pic>
        <p:nvPicPr>
          <p:cNvPr id="4288" name="Google Shape;4288;p496"/>
          <p:cNvPicPr preferRelativeResize="0"/>
          <p:nvPr/>
        </p:nvPicPr>
        <p:blipFill rotWithShape="1">
          <a:blip r:embed="rId15">
            <a:alphaModFix/>
          </a:blip>
          <a:srcRect b="0" l="0" r="57707" t="0"/>
          <a:stretch/>
        </p:blipFill>
        <p:spPr>
          <a:xfrm>
            <a:off x="3396436" y="4213775"/>
            <a:ext cx="554400" cy="311005"/>
          </a:xfrm>
          <a:prstGeom prst="rect">
            <a:avLst/>
          </a:prstGeom>
          <a:noFill/>
          <a:ln>
            <a:noFill/>
          </a:ln>
        </p:spPr>
      </p:pic>
      <p:pic>
        <p:nvPicPr>
          <p:cNvPr id="4289" name="Google Shape;4289;p496"/>
          <p:cNvPicPr preferRelativeResize="0"/>
          <p:nvPr/>
        </p:nvPicPr>
        <p:blipFill>
          <a:blip r:embed="rId16">
            <a:alphaModFix/>
          </a:blip>
          <a:stretch>
            <a:fillRect/>
          </a:stretch>
        </p:blipFill>
        <p:spPr>
          <a:xfrm>
            <a:off x="820174" y="4252695"/>
            <a:ext cx="763200" cy="332483"/>
          </a:xfrm>
          <a:prstGeom prst="rect">
            <a:avLst/>
          </a:prstGeom>
          <a:noFill/>
          <a:ln>
            <a:noFill/>
          </a:ln>
        </p:spPr>
      </p:pic>
      <p:pic>
        <p:nvPicPr>
          <p:cNvPr id="4290" name="Google Shape;4290;p496"/>
          <p:cNvPicPr preferRelativeResize="0"/>
          <p:nvPr/>
        </p:nvPicPr>
        <p:blipFill rotWithShape="1">
          <a:blip r:embed="rId17">
            <a:alphaModFix/>
          </a:blip>
          <a:srcRect b="0" l="13396" r="13396" t="27425"/>
          <a:stretch/>
        </p:blipFill>
        <p:spPr>
          <a:xfrm>
            <a:off x="5381995" y="1175618"/>
            <a:ext cx="900000" cy="892200"/>
          </a:xfrm>
          <a:prstGeom prst="ellipse">
            <a:avLst/>
          </a:prstGeom>
          <a:noFill/>
          <a:ln>
            <a:noFill/>
          </a:ln>
        </p:spPr>
      </p:pic>
      <p:sp>
        <p:nvSpPr>
          <p:cNvPr id="4291" name="Google Shape;4291;p496"/>
          <p:cNvSpPr txBox="1"/>
          <p:nvPr/>
        </p:nvSpPr>
        <p:spPr>
          <a:xfrm>
            <a:off x="2176700" y="2262925"/>
            <a:ext cx="1543800" cy="11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800">
                <a:solidFill>
                  <a:schemeClr val="dk2"/>
                </a:solidFill>
                <a:latin typeface="Montserrat"/>
                <a:ea typeface="Montserrat"/>
                <a:cs typeface="Montserrat"/>
                <a:sym typeface="Montserrat"/>
              </a:rPr>
              <a:t>Data modeling &amp; data flow</a:t>
            </a:r>
            <a:endParaRPr sz="800">
              <a:solidFill>
                <a:schemeClr val="dk2"/>
              </a:solidFill>
              <a:latin typeface="Montserrat"/>
              <a:ea typeface="Montserrat"/>
              <a:cs typeface="Montserrat"/>
              <a:sym typeface="Montserrat"/>
            </a:endParaRPr>
          </a:p>
          <a:p>
            <a:pPr indent="0" lvl="0" marL="0" rtl="0" algn="l">
              <a:spcBef>
                <a:spcPts val="300"/>
              </a:spcBef>
              <a:spcAft>
                <a:spcPts val="0"/>
              </a:spcAft>
              <a:buNone/>
            </a:pPr>
            <a:r>
              <a:rPr lang="fr" sz="800">
                <a:solidFill>
                  <a:schemeClr val="dk2"/>
                </a:solidFill>
                <a:latin typeface="Montserrat"/>
                <a:ea typeface="Montserrat"/>
                <a:cs typeface="Montserrat"/>
                <a:sym typeface="Montserrat"/>
              </a:rPr>
              <a:t>Mettre en place et partager un modèle de données commun au sein de l’organisation.</a:t>
            </a:r>
            <a:endParaRPr/>
          </a:p>
        </p:txBody>
      </p:sp>
      <p:sp>
        <p:nvSpPr>
          <p:cNvPr id="4292" name="Google Shape;4292;p496"/>
          <p:cNvSpPr txBox="1"/>
          <p:nvPr/>
        </p:nvSpPr>
        <p:spPr>
          <a:xfrm>
            <a:off x="3701900" y="2262925"/>
            <a:ext cx="1543800" cy="12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800">
                <a:solidFill>
                  <a:schemeClr val="dk2"/>
                </a:solidFill>
                <a:latin typeface="Montserrat"/>
                <a:ea typeface="Montserrat"/>
                <a:cs typeface="Montserrat"/>
                <a:sym typeface="Montserrat"/>
              </a:rPr>
              <a:t>Agile &amp; Devops for Data</a:t>
            </a:r>
            <a:endParaRPr sz="800">
              <a:solidFill>
                <a:schemeClr val="dk2"/>
              </a:solidFill>
              <a:latin typeface="Montserrat"/>
              <a:ea typeface="Montserrat"/>
              <a:cs typeface="Montserrat"/>
              <a:sym typeface="Montserrat"/>
            </a:endParaRPr>
          </a:p>
          <a:p>
            <a:pPr indent="0" lvl="0" marL="0" rtl="0" algn="l">
              <a:spcBef>
                <a:spcPts val="300"/>
              </a:spcBef>
              <a:spcAft>
                <a:spcPts val="0"/>
              </a:spcAft>
              <a:buNone/>
            </a:pPr>
            <a:r>
              <a:rPr lang="fr" sz="800">
                <a:solidFill>
                  <a:schemeClr val="dk2"/>
                </a:solidFill>
                <a:latin typeface="Montserrat"/>
                <a:ea typeface="Montserrat"/>
                <a:cs typeface="Montserrat"/>
                <a:sym typeface="Montserrat"/>
              </a:rPr>
              <a:t>Mettre en oeuvre, valoriser et promouvoir de nouvelles pratiques et solutions technologiques assurant une collaboration efficace et l’amélioration du time to value.</a:t>
            </a:r>
            <a:endParaRPr sz="800">
              <a:solidFill>
                <a:schemeClr val="dk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7" name="Shape 4297"/>
        <p:cNvGrpSpPr/>
        <p:nvPr/>
      </p:nvGrpSpPr>
      <p:grpSpPr>
        <a:xfrm>
          <a:off x="0" y="0"/>
          <a:ext cx="0" cy="0"/>
          <a:chOff x="0" y="0"/>
          <a:chExt cx="0" cy="0"/>
        </a:xfrm>
      </p:grpSpPr>
      <p:sp>
        <p:nvSpPr>
          <p:cNvPr id="4298" name="Google Shape;4298;p497"/>
          <p:cNvSpPr/>
          <p:nvPr/>
        </p:nvSpPr>
        <p:spPr>
          <a:xfrm>
            <a:off x="104458" y="731912"/>
            <a:ext cx="5976000" cy="593700"/>
          </a:xfrm>
          <a:prstGeom prst="rect">
            <a:avLst/>
          </a:prstGeom>
          <a:solidFill>
            <a:schemeClr val="lt1"/>
          </a:solidFill>
          <a:ln cap="flat" cmpd="sng" w="12700">
            <a:solidFill>
              <a:schemeClr val="accen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7D57"/>
              </a:buClr>
              <a:buSzPts val="900"/>
              <a:buFont typeface="Arial"/>
              <a:buNone/>
            </a:pPr>
            <a:r>
              <a:rPr b="1" i="0" lang="fr" sz="900" u="none" cap="none" strike="noStrike">
                <a:solidFill>
                  <a:srgbClr val="007D57"/>
                </a:solidFill>
                <a:latin typeface="Arial"/>
                <a:ea typeface="Arial"/>
                <a:cs typeface="Arial"/>
                <a:sym typeface="Arial"/>
              </a:rPr>
              <a:t>Manager les données</a:t>
            </a:r>
            <a:endParaRPr sz="1100"/>
          </a:p>
        </p:txBody>
      </p:sp>
      <p:sp>
        <p:nvSpPr>
          <p:cNvPr id="4299" name="Google Shape;4299;p497"/>
          <p:cNvSpPr/>
          <p:nvPr/>
        </p:nvSpPr>
        <p:spPr>
          <a:xfrm>
            <a:off x="97889" y="4210354"/>
            <a:ext cx="7518900" cy="617100"/>
          </a:xfrm>
          <a:prstGeom prst="rect">
            <a:avLst/>
          </a:prstGeom>
          <a:solidFill>
            <a:schemeClr val="lt1"/>
          </a:solidFill>
          <a:ln cap="flat" cmpd="sng" w="12700">
            <a:solidFill>
              <a:schemeClr val="accen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7D57"/>
              </a:buClr>
              <a:buSzPts val="900"/>
              <a:buFont typeface="Arial"/>
              <a:buNone/>
            </a:pPr>
            <a:r>
              <a:rPr b="1" i="0" lang="fr" sz="900" u="none" cap="none" strike="noStrike">
                <a:solidFill>
                  <a:srgbClr val="007D57"/>
                </a:solidFill>
                <a:latin typeface="Arial"/>
                <a:ea typeface="Arial"/>
                <a:cs typeface="Arial"/>
                <a:sym typeface="Arial"/>
              </a:rPr>
              <a:t>Gérer la plateforme</a:t>
            </a:r>
            <a:endParaRPr sz="1100"/>
          </a:p>
        </p:txBody>
      </p:sp>
      <p:sp>
        <p:nvSpPr>
          <p:cNvPr id="4300" name="Google Shape;4300;p497"/>
          <p:cNvSpPr/>
          <p:nvPr/>
        </p:nvSpPr>
        <p:spPr>
          <a:xfrm>
            <a:off x="97889" y="1389837"/>
            <a:ext cx="1386900" cy="2756100"/>
          </a:xfrm>
          <a:prstGeom prst="rect">
            <a:avLst/>
          </a:prstGeom>
          <a:solidFill>
            <a:srgbClr val="D3EBFF"/>
          </a:solidFill>
          <a:ln cap="flat" cmpd="sng" w="12700">
            <a:solidFill>
              <a:schemeClr val="accen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7D57"/>
              </a:buClr>
              <a:buSzPts val="900"/>
              <a:buFont typeface="Arial"/>
              <a:buNone/>
            </a:pPr>
            <a:r>
              <a:rPr b="1" i="0" lang="fr" sz="900" u="none" cap="none" strike="noStrike">
                <a:solidFill>
                  <a:srgbClr val="007D57"/>
                </a:solidFill>
                <a:latin typeface="Arial"/>
                <a:ea typeface="Arial"/>
                <a:cs typeface="Arial"/>
                <a:sym typeface="Arial"/>
              </a:rPr>
              <a:t>Ingérer</a:t>
            </a:r>
            <a:endParaRPr sz="1100"/>
          </a:p>
        </p:txBody>
      </p:sp>
      <p:sp>
        <p:nvSpPr>
          <p:cNvPr id="4301" name="Google Shape;4301;p497"/>
          <p:cNvSpPr/>
          <p:nvPr/>
        </p:nvSpPr>
        <p:spPr>
          <a:xfrm>
            <a:off x="204571" y="2787336"/>
            <a:ext cx="1173600" cy="12819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Batch </a:t>
            </a:r>
            <a:endParaRPr sz="1100"/>
          </a:p>
        </p:txBody>
      </p:sp>
      <p:sp>
        <p:nvSpPr>
          <p:cNvPr id="4302" name="Google Shape;4302;p497"/>
          <p:cNvSpPr/>
          <p:nvPr/>
        </p:nvSpPr>
        <p:spPr>
          <a:xfrm>
            <a:off x="291514" y="3013989"/>
            <a:ext cx="1006200" cy="237000"/>
          </a:xfrm>
          <a:prstGeom prst="rect">
            <a:avLst/>
          </a:prstGeom>
          <a:solidFill>
            <a:schemeClr val="lt1"/>
          </a:solidFill>
          <a:ln cap="flat" cmpd="sng" w="38100">
            <a:solidFill>
              <a:srgbClr val="DFC4F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DB Importer »</a:t>
            </a:r>
            <a:endParaRPr sz="1100"/>
          </a:p>
        </p:txBody>
      </p:sp>
      <p:sp>
        <p:nvSpPr>
          <p:cNvPr id="4303" name="Google Shape;4303;p497"/>
          <p:cNvSpPr/>
          <p:nvPr/>
        </p:nvSpPr>
        <p:spPr>
          <a:xfrm>
            <a:off x="291514" y="3378103"/>
            <a:ext cx="1006200" cy="237000"/>
          </a:xfrm>
          <a:prstGeom prst="rect">
            <a:avLst/>
          </a:prstGeom>
          <a:solidFill>
            <a:schemeClr val="lt1"/>
          </a:solidFill>
          <a:ln cap="flat" cmpd="sng" w="38100">
            <a:solidFill>
              <a:srgbClr val="FFC000"/>
            </a:solidFill>
            <a:prstDash val="solid"/>
            <a:round/>
            <a:headEnd len="sm" w="sm" type="none"/>
            <a:tailEnd len="sm" w="sm" type="none"/>
          </a:ln>
        </p:spPr>
        <p:txBody>
          <a:bodyPr anchorCtr="0" anchor="ctr" bIns="34275" lIns="54000" spcFirstLastPara="1" rIns="54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File storage gateway »</a:t>
            </a:r>
            <a:endParaRPr sz="1100"/>
          </a:p>
        </p:txBody>
      </p:sp>
      <p:sp>
        <p:nvSpPr>
          <p:cNvPr id="4304" name="Google Shape;4304;p497"/>
          <p:cNvSpPr/>
          <p:nvPr/>
        </p:nvSpPr>
        <p:spPr>
          <a:xfrm>
            <a:off x="291514" y="3742218"/>
            <a:ext cx="1006200" cy="237000"/>
          </a:xfrm>
          <a:prstGeom prst="rect">
            <a:avLst/>
          </a:prstGeom>
          <a:solidFill>
            <a:schemeClr val="lt1"/>
          </a:solidFill>
          <a:ln cap="flat" cmpd="sng" w="38100">
            <a:solidFill>
              <a:srgbClr val="91CDFF"/>
            </a:solidFill>
            <a:prstDash val="solid"/>
            <a:round/>
            <a:headEnd len="sm" w="sm" type="none"/>
            <a:tailEnd len="sm" w="sm" type="none"/>
          </a:ln>
        </p:spPr>
        <p:txBody>
          <a:bodyPr anchorCtr="0" anchor="ctr" bIns="34275" lIns="27000" spcFirstLastPara="1" rIns="27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Service receiver (small file) »</a:t>
            </a:r>
            <a:endParaRPr sz="1100"/>
          </a:p>
        </p:txBody>
      </p:sp>
      <p:sp>
        <p:nvSpPr>
          <p:cNvPr id="4305" name="Google Shape;4305;p497"/>
          <p:cNvSpPr/>
          <p:nvPr/>
        </p:nvSpPr>
        <p:spPr>
          <a:xfrm>
            <a:off x="1607202" y="1389837"/>
            <a:ext cx="1386900" cy="2756700"/>
          </a:xfrm>
          <a:prstGeom prst="rect">
            <a:avLst/>
          </a:prstGeom>
          <a:solidFill>
            <a:srgbClr val="D3EBFF"/>
          </a:solidFill>
          <a:ln cap="flat" cmpd="sng" w="12700">
            <a:solidFill>
              <a:schemeClr val="accen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7D57"/>
              </a:buClr>
              <a:buSzPts val="900"/>
              <a:buFont typeface="Arial"/>
              <a:buNone/>
            </a:pPr>
            <a:r>
              <a:rPr b="1" i="0" lang="fr" sz="900" u="none" cap="none" strike="noStrike">
                <a:solidFill>
                  <a:srgbClr val="007D57"/>
                </a:solidFill>
                <a:latin typeface="Arial"/>
                <a:ea typeface="Arial"/>
                <a:cs typeface="Arial"/>
                <a:sym typeface="Arial"/>
              </a:rPr>
              <a:t>Stocker</a:t>
            </a:r>
            <a:endParaRPr sz="1100"/>
          </a:p>
        </p:txBody>
      </p:sp>
      <p:sp>
        <p:nvSpPr>
          <p:cNvPr id="4306" name="Google Shape;4306;p497"/>
          <p:cNvSpPr/>
          <p:nvPr/>
        </p:nvSpPr>
        <p:spPr>
          <a:xfrm>
            <a:off x="3149972" y="1389837"/>
            <a:ext cx="1386900" cy="2756700"/>
          </a:xfrm>
          <a:prstGeom prst="rect">
            <a:avLst/>
          </a:prstGeom>
          <a:solidFill>
            <a:srgbClr val="D3EBFF"/>
          </a:solidFill>
          <a:ln cap="flat" cmpd="sng" w="12700">
            <a:solidFill>
              <a:schemeClr val="accen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7D57"/>
              </a:buClr>
              <a:buSzPts val="900"/>
              <a:buFont typeface="Arial"/>
              <a:buNone/>
            </a:pPr>
            <a:r>
              <a:rPr b="1" i="0" lang="fr" sz="900" u="none" cap="none" strike="noStrike">
                <a:solidFill>
                  <a:srgbClr val="007D57"/>
                </a:solidFill>
                <a:latin typeface="Arial"/>
                <a:ea typeface="Arial"/>
                <a:cs typeface="Arial"/>
                <a:sym typeface="Arial"/>
              </a:rPr>
              <a:t>Traiter</a:t>
            </a:r>
            <a:endParaRPr sz="1100"/>
          </a:p>
        </p:txBody>
      </p:sp>
      <p:sp>
        <p:nvSpPr>
          <p:cNvPr id="4307" name="Google Shape;4307;p497"/>
          <p:cNvSpPr/>
          <p:nvPr/>
        </p:nvSpPr>
        <p:spPr>
          <a:xfrm>
            <a:off x="3200548" y="1629017"/>
            <a:ext cx="1285800" cy="11001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Fil de l'eau</a:t>
            </a:r>
            <a:endParaRPr sz="1100"/>
          </a:p>
        </p:txBody>
      </p:sp>
      <p:sp>
        <p:nvSpPr>
          <p:cNvPr id="4308" name="Google Shape;4308;p497"/>
          <p:cNvSpPr/>
          <p:nvPr/>
        </p:nvSpPr>
        <p:spPr>
          <a:xfrm>
            <a:off x="3304375" y="1787383"/>
            <a:ext cx="1078200" cy="269400"/>
          </a:xfrm>
          <a:prstGeom prst="rect">
            <a:avLst/>
          </a:prstGeom>
          <a:solidFill>
            <a:schemeClr val="lt1"/>
          </a:solidFill>
          <a:ln cap="flat" cmpd="sng" w="38100">
            <a:solidFill>
              <a:srgbClr val="91CD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Event processing »</a:t>
            </a:r>
            <a:endParaRPr sz="1100"/>
          </a:p>
        </p:txBody>
      </p:sp>
      <p:sp>
        <p:nvSpPr>
          <p:cNvPr id="4309" name="Google Shape;4309;p497"/>
          <p:cNvSpPr/>
          <p:nvPr/>
        </p:nvSpPr>
        <p:spPr>
          <a:xfrm>
            <a:off x="3304375" y="2092081"/>
            <a:ext cx="1078200" cy="269400"/>
          </a:xfrm>
          <a:prstGeom prst="rect">
            <a:avLst/>
          </a:prstGeom>
          <a:solidFill>
            <a:schemeClr val="lt1"/>
          </a:solidFill>
          <a:ln cap="flat" cmpd="sng" w="38100">
            <a:solidFill>
              <a:srgbClr val="91CD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Inférence</a:t>
            </a:r>
            <a:endParaRPr sz="1100"/>
          </a:p>
        </p:txBody>
      </p:sp>
      <p:sp>
        <p:nvSpPr>
          <p:cNvPr id="4310" name="Google Shape;4310;p497"/>
          <p:cNvSpPr/>
          <p:nvPr/>
        </p:nvSpPr>
        <p:spPr>
          <a:xfrm>
            <a:off x="3304375" y="2396781"/>
            <a:ext cx="1078200" cy="269400"/>
          </a:xfrm>
          <a:prstGeom prst="rect">
            <a:avLst/>
          </a:prstGeom>
          <a:solidFill>
            <a:schemeClr val="lt1"/>
          </a:solidFill>
          <a:ln cap="flat" cmpd="sng" w="38100">
            <a:solidFill>
              <a:srgbClr val="91CD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Stream Indexer »</a:t>
            </a:r>
            <a:endParaRPr sz="1100"/>
          </a:p>
        </p:txBody>
      </p:sp>
      <p:sp>
        <p:nvSpPr>
          <p:cNvPr id="4311" name="Google Shape;4311;p497"/>
          <p:cNvSpPr/>
          <p:nvPr/>
        </p:nvSpPr>
        <p:spPr>
          <a:xfrm>
            <a:off x="3200548" y="2789372"/>
            <a:ext cx="1285800" cy="12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Batch</a:t>
            </a:r>
            <a:endParaRPr sz="1100"/>
          </a:p>
        </p:txBody>
      </p:sp>
      <p:sp>
        <p:nvSpPr>
          <p:cNvPr id="4312" name="Google Shape;4312;p497"/>
          <p:cNvSpPr/>
          <p:nvPr/>
        </p:nvSpPr>
        <p:spPr>
          <a:xfrm>
            <a:off x="3304375" y="2935735"/>
            <a:ext cx="1078200" cy="244800"/>
          </a:xfrm>
          <a:prstGeom prst="rect">
            <a:avLst/>
          </a:prstGeom>
          <a:solidFill>
            <a:schemeClr val="lt1"/>
          </a:solidFill>
          <a:ln cap="flat" cmpd="sng" w="38100">
            <a:solidFill>
              <a:srgbClr val="91CD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Réconciliation des données</a:t>
            </a:r>
            <a:endParaRPr sz="1100"/>
          </a:p>
        </p:txBody>
      </p:sp>
      <p:sp>
        <p:nvSpPr>
          <p:cNvPr id="4313" name="Google Shape;4313;p497"/>
          <p:cNvSpPr/>
          <p:nvPr/>
        </p:nvSpPr>
        <p:spPr>
          <a:xfrm>
            <a:off x="3304375" y="3778222"/>
            <a:ext cx="1078200" cy="244800"/>
          </a:xfrm>
          <a:prstGeom prst="rect">
            <a:avLst/>
          </a:prstGeom>
          <a:solidFill>
            <a:schemeClr val="lt1"/>
          </a:solidFill>
          <a:ln cap="flat" cmpd="sng" w="38100">
            <a:solidFill>
              <a:srgbClr val="C0E39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Analyse et entrainement</a:t>
            </a:r>
            <a:endParaRPr sz="1100"/>
          </a:p>
        </p:txBody>
      </p:sp>
      <p:sp>
        <p:nvSpPr>
          <p:cNvPr id="4314" name="Google Shape;4314;p497"/>
          <p:cNvSpPr/>
          <p:nvPr/>
        </p:nvSpPr>
        <p:spPr>
          <a:xfrm>
            <a:off x="3304375" y="3216564"/>
            <a:ext cx="1078200" cy="244800"/>
          </a:xfrm>
          <a:prstGeom prst="rect">
            <a:avLst/>
          </a:prstGeom>
          <a:solidFill>
            <a:schemeClr val="lt1"/>
          </a:solidFill>
          <a:ln cap="flat" cmpd="sng" w="38100">
            <a:solidFill>
              <a:srgbClr val="DFC4F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Préparation</a:t>
            </a:r>
            <a:endParaRPr sz="1100"/>
          </a:p>
        </p:txBody>
      </p:sp>
      <p:sp>
        <p:nvSpPr>
          <p:cNvPr id="4315" name="Google Shape;4315;p497"/>
          <p:cNvSpPr/>
          <p:nvPr/>
        </p:nvSpPr>
        <p:spPr>
          <a:xfrm>
            <a:off x="3304375" y="3497393"/>
            <a:ext cx="1078200" cy="244800"/>
          </a:xfrm>
          <a:prstGeom prst="rect">
            <a:avLst/>
          </a:prstGeom>
          <a:solidFill>
            <a:schemeClr val="lt1"/>
          </a:solidFill>
          <a:ln cap="flat" cmpd="sng" w="38100">
            <a:solidFill>
              <a:srgbClr val="FFC000"/>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Normalisation et enrichissement</a:t>
            </a:r>
            <a:endParaRPr sz="1100"/>
          </a:p>
        </p:txBody>
      </p:sp>
      <p:sp>
        <p:nvSpPr>
          <p:cNvPr id="4316" name="Google Shape;4316;p497"/>
          <p:cNvSpPr/>
          <p:nvPr/>
        </p:nvSpPr>
        <p:spPr>
          <a:xfrm>
            <a:off x="4692741" y="1389837"/>
            <a:ext cx="1387800" cy="2756700"/>
          </a:xfrm>
          <a:prstGeom prst="rect">
            <a:avLst/>
          </a:prstGeom>
          <a:solidFill>
            <a:srgbClr val="D3EBFF"/>
          </a:solidFill>
          <a:ln cap="flat" cmpd="sng" w="12700">
            <a:solidFill>
              <a:schemeClr val="accen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7D57"/>
              </a:buClr>
              <a:buSzPts val="900"/>
              <a:buFont typeface="Arial"/>
              <a:buNone/>
            </a:pPr>
            <a:r>
              <a:rPr b="1" i="0" lang="fr" sz="900" u="none" cap="none" strike="noStrike">
                <a:solidFill>
                  <a:srgbClr val="007D57"/>
                </a:solidFill>
                <a:latin typeface="Arial"/>
                <a:ea typeface="Arial"/>
                <a:cs typeface="Arial"/>
                <a:sym typeface="Arial"/>
              </a:rPr>
              <a:t>Exposer</a:t>
            </a:r>
            <a:endParaRPr sz="1100"/>
          </a:p>
        </p:txBody>
      </p:sp>
      <p:grpSp>
        <p:nvGrpSpPr>
          <p:cNvPr id="4317" name="Google Shape;4317;p497"/>
          <p:cNvGrpSpPr/>
          <p:nvPr/>
        </p:nvGrpSpPr>
        <p:grpSpPr>
          <a:xfrm>
            <a:off x="204571" y="1627039"/>
            <a:ext cx="1173600" cy="1086975"/>
            <a:chOff x="2194900" y="3941791"/>
            <a:chExt cx="1564800" cy="1449300"/>
          </a:xfrm>
        </p:grpSpPr>
        <p:sp>
          <p:nvSpPr>
            <p:cNvPr id="4318" name="Google Shape;4318;p497"/>
            <p:cNvSpPr/>
            <p:nvPr/>
          </p:nvSpPr>
          <p:spPr>
            <a:xfrm>
              <a:off x="2194900" y="3941791"/>
              <a:ext cx="1564800" cy="14493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Fil de l'eau</a:t>
              </a:r>
              <a:endParaRPr sz="1100"/>
            </a:p>
          </p:txBody>
        </p:sp>
        <p:sp>
          <p:nvSpPr>
            <p:cNvPr id="4319" name="Google Shape;4319;p497"/>
            <p:cNvSpPr/>
            <p:nvPr/>
          </p:nvSpPr>
          <p:spPr>
            <a:xfrm>
              <a:off x="2310824" y="4205092"/>
              <a:ext cx="1341600" cy="315900"/>
            </a:xfrm>
            <a:prstGeom prst="rect">
              <a:avLst/>
            </a:prstGeom>
            <a:solidFill>
              <a:schemeClr val="lt1"/>
            </a:solidFill>
            <a:ln cap="flat" cmpd="sng" w="38100">
              <a:solidFill>
                <a:srgbClr val="91CD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Message consumer »</a:t>
              </a:r>
              <a:endParaRPr sz="1100"/>
            </a:p>
          </p:txBody>
        </p:sp>
        <p:sp>
          <p:nvSpPr>
            <p:cNvPr id="4320" name="Google Shape;4320;p497"/>
            <p:cNvSpPr/>
            <p:nvPr/>
          </p:nvSpPr>
          <p:spPr>
            <a:xfrm>
              <a:off x="2310824" y="4599393"/>
              <a:ext cx="1341600" cy="315900"/>
            </a:xfrm>
            <a:prstGeom prst="rect">
              <a:avLst/>
            </a:prstGeom>
            <a:solidFill>
              <a:schemeClr val="lt1"/>
            </a:solidFill>
            <a:ln cap="flat" cmpd="sng" w="38100">
              <a:solidFill>
                <a:srgbClr val="91CDFF"/>
              </a:solidFill>
              <a:prstDash val="solid"/>
              <a:round/>
              <a:headEnd len="sm" w="sm" type="none"/>
              <a:tailEnd len="sm" w="sm" type="none"/>
            </a:ln>
          </p:spPr>
          <p:txBody>
            <a:bodyPr anchorCtr="0" anchor="ctr" bIns="34275" lIns="54000" spcFirstLastPara="1" rIns="54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Stream receiver »</a:t>
              </a:r>
              <a:endParaRPr sz="1100"/>
            </a:p>
          </p:txBody>
        </p:sp>
        <p:sp>
          <p:nvSpPr>
            <p:cNvPr id="4321" name="Google Shape;4321;p497"/>
            <p:cNvSpPr/>
            <p:nvPr/>
          </p:nvSpPr>
          <p:spPr>
            <a:xfrm>
              <a:off x="2310824" y="4993692"/>
              <a:ext cx="1341600" cy="315900"/>
            </a:xfrm>
            <a:prstGeom prst="rect">
              <a:avLst/>
            </a:prstGeom>
            <a:solidFill>
              <a:schemeClr val="lt1"/>
            </a:solidFill>
            <a:ln cap="flat" cmpd="sng" w="38100">
              <a:solidFill>
                <a:srgbClr val="91CDFF"/>
              </a:solidFill>
              <a:prstDash val="solid"/>
              <a:round/>
              <a:headEnd len="sm" w="sm" type="none"/>
              <a:tailEnd len="sm" w="sm" type="none"/>
            </a:ln>
          </p:spPr>
          <p:txBody>
            <a:bodyPr anchorCtr="0" anchor="ctr" bIns="34275" lIns="27000" spcFirstLastPara="1" rIns="27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Message broker »</a:t>
              </a:r>
              <a:endParaRPr sz="1100"/>
            </a:p>
          </p:txBody>
        </p:sp>
      </p:grpSp>
      <p:sp>
        <p:nvSpPr>
          <p:cNvPr id="4322" name="Google Shape;4322;p497"/>
          <p:cNvSpPr/>
          <p:nvPr/>
        </p:nvSpPr>
        <p:spPr>
          <a:xfrm>
            <a:off x="1732022" y="1658881"/>
            <a:ext cx="1137300" cy="7389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13500">
            <a:noAutofit/>
          </a:bodyPr>
          <a:lstStyle/>
          <a:p>
            <a:pPr indent="0" lvl="0" marL="0" marR="0" rtl="0" algn="l">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Données Brutes</a:t>
            </a:r>
            <a:endParaRPr sz="1100"/>
          </a:p>
          <a:p>
            <a:pPr indent="0" lvl="0" marL="0" marR="0" rtl="0" algn="l">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a:t>
            </a:r>
            <a:endParaRPr sz="1100"/>
          </a:p>
        </p:txBody>
      </p:sp>
      <p:sp>
        <p:nvSpPr>
          <p:cNvPr id="4323" name="Google Shape;4323;p497"/>
          <p:cNvSpPr/>
          <p:nvPr/>
        </p:nvSpPr>
        <p:spPr>
          <a:xfrm>
            <a:off x="4742123" y="1629016"/>
            <a:ext cx="1285800" cy="11001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Accès aux données</a:t>
            </a:r>
            <a:endParaRPr sz="1100"/>
          </a:p>
        </p:txBody>
      </p:sp>
      <p:sp>
        <p:nvSpPr>
          <p:cNvPr id="4324" name="Google Shape;4324;p497"/>
          <p:cNvSpPr/>
          <p:nvPr/>
        </p:nvSpPr>
        <p:spPr>
          <a:xfrm>
            <a:off x="4742123" y="2787336"/>
            <a:ext cx="1285800" cy="12819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Data publication »</a:t>
            </a:r>
            <a:endParaRPr sz="1100"/>
          </a:p>
        </p:txBody>
      </p:sp>
      <p:sp>
        <p:nvSpPr>
          <p:cNvPr id="4325" name="Google Shape;4325;p497"/>
          <p:cNvSpPr/>
          <p:nvPr/>
        </p:nvSpPr>
        <p:spPr>
          <a:xfrm>
            <a:off x="4847145" y="1785602"/>
            <a:ext cx="1078200" cy="269400"/>
          </a:xfrm>
          <a:prstGeom prst="rect">
            <a:avLst/>
          </a:prstGeom>
          <a:solidFill>
            <a:schemeClr val="lt1"/>
          </a:solidFill>
          <a:ln cap="flat" cmpd="sng" w="38100">
            <a:solidFill>
              <a:srgbClr val="DFC4F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CRUD »</a:t>
            </a:r>
            <a:endParaRPr sz="1100"/>
          </a:p>
        </p:txBody>
      </p:sp>
      <p:sp>
        <p:nvSpPr>
          <p:cNvPr id="4326" name="Google Shape;4326;p497"/>
          <p:cNvSpPr/>
          <p:nvPr/>
        </p:nvSpPr>
        <p:spPr>
          <a:xfrm>
            <a:off x="4847145" y="2091191"/>
            <a:ext cx="1078200" cy="269400"/>
          </a:xfrm>
          <a:prstGeom prst="rect">
            <a:avLst/>
          </a:prstGeom>
          <a:solidFill>
            <a:schemeClr val="lt1"/>
          </a:solidFill>
          <a:ln cap="flat" cmpd="sng" w="381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Query »</a:t>
            </a:r>
            <a:endParaRPr sz="1100"/>
          </a:p>
        </p:txBody>
      </p:sp>
      <p:sp>
        <p:nvSpPr>
          <p:cNvPr id="4327" name="Google Shape;4327;p497"/>
          <p:cNvSpPr/>
          <p:nvPr/>
        </p:nvSpPr>
        <p:spPr>
          <a:xfrm>
            <a:off x="4847145" y="2396781"/>
            <a:ext cx="1078200" cy="269400"/>
          </a:xfrm>
          <a:prstGeom prst="rect">
            <a:avLst/>
          </a:prstGeom>
          <a:solidFill>
            <a:schemeClr val="lt1"/>
          </a:solidFill>
          <a:ln cap="flat" cmpd="sng" w="38100">
            <a:solidFill>
              <a:srgbClr val="91CD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Search »</a:t>
            </a:r>
            <a:endParaRPr sz="1100"/>
          </a:p>
        </p:txBody>
      </p:sp>
      <p:sp>
        <p:nvSpPr>
          <p:cNvPr id="4328" name="Google Shape;4328;p497"/>
          <p:cNvSpPr/>
          <p:nvPr/>
        </p:nvSpPr>
        <p:spPr>
          <a:xfrm>
            <a:off x="4847145" y="3046271"/>
            <a:ext cx="1078200" cy="269400"/>
          </a:xfrm>
          <a:prstGeom prst="rect">
            <a:avLst/>
          </a:prstGeom>
          <a:solidFill>
            <a:schemeClr val="lt1"/>
          </a:solidFill>
          <a:ln cap="flat" cmpd="sng" w="38100">
            <a:solidFill>
              <a:srgbClr val="FFC000"/>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Export »</a:t>
            </a:r>
            <a:endParaRPr sz="1100"/>
          </a:p>
        </p:txBody>
      </p:sp>
      <p:sp>
        <p:nvSpPr>
          <p:cNvPr id="4329" name="Google Shape;4329;p497"/>
          <p:cNvSpPr/>
          <p:nvPr/>
        </p:nvSpPr>
        <p:spPr>
          <a:xfrm>
            <a:off x="4847145" y="3363043"/>
            <a:ext cx="1078200" cy="269400"/>
          </a:xfrm>
          <a:prstGeom prst="rect">
            <a:avLst/>
          </a:prstGeom>
          <a:solidFill>
            <a:schemeClr val="lt1"/>
          </a:solidFill>
          <a:ln cap="flat" cmpd="sng" w="38100">
            <a:solidFill>
              <a:srgbClr val="FFC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Notification</a:t>
            </a:r>
            <a:endParaRPr sz="1100"/>
          </a:p>
        </p:txBody>
      </p:sp>
      <p:sp>
        <p:nvSpPr>
          <p:cNvPr id="4330" name="Google Shape;4330;p497"/>
          <p:cNvSpPr/>
          <p:nvPr/>
        </p:nvSpPr>
        <p:spPr>
          <a:xfrm>
            <a:off x="4847145" y="3679817"/>
            <a:ext cx="1078200" cy="269400"/>
          </a:xfrm>
          <a:prstGeom prst="rect">
            <a:avLst/>
          </a:prstGeom>
          <a:solidFill>
            <a:schemeClr val="lt1"/>
          </a:solidFill>
          <a:ln cap="flat" cmpd="sng" w="38100">
            <a:solidFill>
              <a:srgbClr val="91CD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Producer »</a:t>
            </a:r>
            <a:endParaRPr sz="1100"/>
          </a:p>
        </p:txBody>
      </p:sp>
      <p:sp>
        <p:nvSpPr>
          <p:cNvPr id="4331" name="Google Shape;4331;p497"/>
          <p:cNvSpPr/>
          <p:nvPr/>
        </p:nvSpPr>
        <p:spPr>
          <a:xfrm>
            <a:off x="173209" y="4417012"/>
            <a:ext cx="1807800" cy="3795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Gestion des composants</a:t>
            </a:r>
            <a:endParaRPr sz="1100"/>
          </a:p>
        </p:txBody>
      </p:sp>
      <p:grpSp>
        <p:nvGrpSpPr>
          <p:cNvPr id="4332" name="Google Shape;4332;p497"/>
          <p:cNvGrpSpPr/>
          <p:nvPr/>
        </p:nvGrpSpPr>
        <p:grpSpPr>
          <a:xfrm>
            <a:off x="192991" y="4584834"/>
            <a:ext cx="1754412" cy="184501"/>
            <a:chOff x="2172416" y="6148784"/>
            <a:chExt cx="2339216" cy="246001"/>
          </a:xfrm>
        </p:grpSpPr>
        <p:sp>
          <p:nvSpPr>
            <p:cNvPr id="4333" name="Google Shape;4333;p497"/>
            <p:cNvSpPr/>
            <p:nvPr/>
          </p:nvSpPr>
          <p:spPr>
            <a:xfrm>
              <a:off x="2172416" y="6148784"/>
              <a:ext cx="953100" cy="246000"/>
            </a:xfrm>
            <a:prstGeom prst="rect">
              <a:avLst/>
            </a:prstGeom>
            <a:noFill/>
            <a:ln cap="flat" cmpd="sng" w="38100">
              <a:solidFill>
                <a:srgbClr val="FFE181"/>
              </a:solidFill>
              <a:prstDash val="dash"/>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Installer »</a:t>
              </a:r>
              <a:endParaRPr sz="1100"/>
            </a:p>
          </p:txBody>
        </p:sp>
        <p:sp>
          <p:nvSpPr>
            <p:cNvPr id="4334" name="Google Shape;4334;p497"/>
            <p:cNvSpPr/>
            <p:nvPr/>
          </p:nvSpPr>
          <p:spPr>
            <a:xfrm>
              <a:off x="3184132" y="6148785"/>
              <a:ext cx="1327500" cy="246000"/>
            </a:xfrm>
            <a:prstGeom prst="rect">
              <a:avLst/>
            </a:prstGeom>
            <a:noFill/>
            <a:ln cap="flat" cmpd="sng" w="38100">
              <a:solidFill>
                <a:srgbClr val="FFE181"/>
              </a:solidFill>
              <a:prstDash val="dash"/>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Platform Manager »</a:t>
              </a:r>
              <a:endParaRPr sz="1100"/>
            </a:p>
          </p:txBody>
        </p:sp>
      </p:grpSp>
      <p:sp>
        <p:nvSpPr>
          <p:cNvPr id="4335" name="Google Shape;4335;p497"/>
          <p:cNvSpPr/>
          <p:nvPr/>
        </p:nvSpPr>
        <p:spPr>
          <a:xfrm>
            <a:off x="2009819" y="4417012"/>
            <a:ext cx="1867200" cy="3795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Monitoring System »</a:t>
            </a:r>
            <a:endParaRPr sz="1100"/>
          </a:p>
        </p:txBody>
      </p:sp>
      <p:sp>
        <p:nvSpPr>
          <p:cNvPr id="4336" name="Google Shape;4336;p497"/>
          <p:cNvSpPr/>
          <p:nvPr/>
        </p:nvSpPr>
        <p:spPr>
          <a:xfrm>
            <a:off x="3899500" y="4417012"/>
            <a:ext cx="1807800" cy="3795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Backup</a:t>
            </a:r>
            <a:endParaRPr sz="1100"/>
          </a:p>
        </p:txBody>
      </p:sp>
      <p:sp>
        <p:nvSpPr>
          <p:cNvPr id="4337" name="Google Shape;4337;p497"/>
          <p:cNvSpPr/>
          <p:nvPr/>
        </p:nvSpPr>
        <p:spPr>
          <a:xfrm>
            <a:off x="5762646" y="4417012"/>
            <a:ext cx="1807800" cy="3795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Intégration du SI</a:t>
            </a:r>
            <a:endParaRPr sz="1100"/>
          </a:p>
        </p:txBody>
      </p:sp>
      <p:sp>
        <p:nvSpPr>
          <p:cNvPr id="4338" name="Google Shape;4338;p497"/>
          <p:cNvSpPr/>
          <p:nvPr/>
        </p:nvSpPr>
        <p:spPr>
          <a:xfrm>
            <a:off x="5807134" y="4584835"/>
            <a:ext cx="832800" cy="184500"/>
          </a:xfrm>
          <a:prstGeom prst="rect">
            <a:avLst/>
          </a:prstGeom>
          <a:solidFill>
            <a:schemeClr val="lt1"/>
          </a:solidFill>
          <a:ln cap="flat" cmpd="sng" w="38100">
            <a:solidFill>
              <a:srgbClr val="DFC4F4"/>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Load balancer » </a:t>
            </a:r>
            <a:endParaRPr sz="1100"/>
          </a:p>
        </p:txBody>
      </p:sp>
      <p:sp>
        <p:nvSpPr>
          <p:cNvPr id="4339" name="Google Shape;4339;p497"/>
          <p:cNvSpPr/>
          <p:nvPr/>
        </p:nvSpPr>
        <p:spPr>
          <a:xfrm>
            <a:off x="6686441" y="4584835"/>
            <a:ext cx="832800" cy="184500"/>
          </a:xfrm>
          <a:prstGeom prst="rect">
            <a:avLst/>
          </a:prstGeom>
          <a:solidFill>
            <a:schemeClr val="lt1"/>
          </a:solidFill>
          <a:ln cap="flat" cmpd="sng" w="38100">
            <a:solidFill>
              <a:srgbClr val="C0E399"/>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VIP »</a:t>
            </a:r>
            <a:endParaRPr sz="1100"/>
          </a:p>
        </p:txBody>
      </p:sp>
      <p:sp>
        <p:nvSpPr>
          <p:cNvPr id="4340" name="Google Shape;4340;p497"/>
          <p:cNvSpPr/>
          <p:nvPr/>
        </p:nvSpPr>
        <p:spPr>
          <a:xfrm>
            <a:off x="3939991" y="4584835"/>
            <a:ext cx="832800" cy="184500"/>
          </a:xfrm>
          <a:prstGeom prst="rect">
            <a:avLst/>
          </a:prstGeom>
          <a:solidFill>
            <a:schemeClr val="lt1"/>
          </a:solidFill>
          <a:ln cap="flat" cmpd="sng" w="38100">
            <a:solidFill>
              <a:srgbClr val="DFC4F4"/>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Sauvegarde</a:t>
            </a:r>
            <a:endParaRPr sz="1100"/>
          </a:p>
        </p:txBody>
      </p:sp>
      <p:sp>
        <p:nvSpPr>
          <p:cNvPr id="4341" name="Google Shape;4341;p497"/>
          <p:cNvSpPr/>
          <p:nvPr/>
        </p:nvSpPr>
        <p:spPr>
          <a:xfrm>
            <a:off x="4832000" y="4584835"/>
            <a:ext cx="832800" cy="184500"/>
          </a:xfrm>
          <a:prstGeom prst="rect">
            <a:avLst/>
          </a:prstGeom>
          <a:solidFill>
            <a:schemeClr val="lt1"/>
          </a:solidFill>
          <a:ln cap="flat" cmpd="sng" w="38100">
            <a:solidFill>
              <a:srgbClr val="DFC4F4"/>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Nettoyage</a:t>
            </a:r>
            <a:endParaRPr sz="1100"/>
          </a:p>
        </p:txBody>
      </p:sp>
      <p:grpSp>
        <p:nvGrpSpPr>
          <p:cNvPr id="4342" name="Google Shape;4342;p497"/>
          <p:cNvGrpSpPr/>
          <p:nvPr/>
        </p:nvGrpSpPr>
        <p:grpSpPr>
          <a:xfrm>
            <a:off x="4150434" y="908596"/>
            <a:ext cx="1890000" cy="379350"/>
            <a:chOff x="7477317" y="1226810"/>
            <a:chExt cx="2520000" cy="505800"/>
          </a:xfrm>
        </p:grpSpPr>
        <p:sp>
          <p:nvSpPr>
            <p:cNvPr id="4343" name="Google Shape;4343;p497"/>
            <p:cNvSpPr/>
            <p:nvPr/>
          </p:nvSpPr>
          <p:spPr>
            <a:xfrm>
              <a:off x="7477317" y="1226810"/>
              <a:ext cx="2520000" cy="505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0" lIns="68575" spcFirstLastPara="1" rIns="68575"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Sécurité</a:t>
              </a:r>
              <a:endParaRPr sz="1100"/>
            </a:p>
          </p:txBody>
        </p:sp>
        <p:sp>
          <p:nvSpPr>
            <p:cNvPr id="4344" name="Google Shape;4344;p497"/>
            <p:cNvSpPr/>
            <p:nvPr/>
          </p:nvSpPr>
          <p:spPr>
            <a:xfrm>
              <a:off x="7517682" y="1475867"/>
              <a:ext cx="620400" cy="223500"/>
            </a:xfrm>
            <a:prstGeom prst="rect">
              <a:avLst/>
            </a:prstGeom>
            <a:solidFill>
              <a:schemeClr val="lt1"/>
            </a:solidFill>
            <a:ln cap="flat" cmpd="sng" w="38100">
              <a:solidFill>
                <a:srgbClr val="C0E399"/>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rgbClr val="000000"/>
                  </a:solidFill>
                  <a:latin typeface="Arial"/>
                  <a:ea typeface="Arial"/>
                  <a:cs typeface="Arial"/>
                  <a:sym typeface="Arial"/>
                </a:rPr>
                <a:t>Chiffrement</a:t>
              </a:r>
              <a:endParaRPr sz="1100"/>
            </a:p>
          </p:txBody>
        </p:sp>
        <p:sp>
          <p:nvSpPr>
            <p:cNvPr id="4345" name="Google Shape;4345;p497"/>
            <p:cNvSpPr/>
            <p:nvPr/>
          </p:nvSpPr>
          <p:spPr>
            <a:xfrm>
              <a:off x="8178386" y="1475867"/>
              <a:ext cx="936000" cy="223500"/>
            </a:xfrm>
            <a:prstGeom prst="rect">
              <a:avLst/>
            </a:prstGeom>
            <a:solidFill>
              <a:schemeClr val="lt1"/>
            </a:solidFill>
            <a:ln cap="flat" cmpd="sng" w="38100">
              <a:solidFill>
                <a:srgbClr val="C0E399"/>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Authentification</a:t>
              </a:r>
              <a:endParaRPr sz="1100"/>
            </a:p>
          </p:txBody>
        </p:sp>
        <p:sp>
          <p:nvSpPr>
            <p:cNvPr id="4346" name="Google Shape;4346;p497"/>
            <p:cNvSpPr/>
            <p:nvPr/>
          </p:nvSpPr>
          <p:spPr>
            <a:xfrm>
              <a:off x="9154734" y="1475867"/>
              <a:ext cx="804600" cy="223500"/>
            </a:xfrm>
            <a:prstGeom prst="rect">
              <a:avLst/>
            </a:prstGeom>
            <a:solidFill>
              <a:schemeClr val="lt1"/>
            </a:solidFill>
            <a:ln cap="flat" cmpd="sng" w="38100">
              <a:solidFill>
                <a:srgbClr val="C0E399"/>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Habilitations</a:t>
              </a:r>
              <a:endParaRPr sz="1100"/>
            </a:p>
          </p:txBody>
        </p:sp>
      </p:grpSp>
      <p:grpSp>
        <p:nvGrpSpPr>
          <p:cNvPr id="4347" name="Google Shape;4347;p497"/>
          <p:cNvGrpSpPr/>
          <p:nvPr/>
        </p:nvGrpSpPr>
        <p:grpSpPr>
          <a:xfrm>
            <a:off x="2148589" y="908596"/>
            <a:ext cx="1956600" cy="379350"/>
            <a:chOff x="4808190" y="1226810"/>
            <a:chExt cx="2608800" cy="505800"/>
          </a:xfrm>
        </p:grpSpPr>
        <p:sp>
          <p:nvSpPr>
            <p:cNvPr id="4348" name="Google Shape;4348;p497"/>
            <p:cNvSpPr/>
            <p:nvPr/>
          </p:nvSpPr>
          <p:spPr>
            <a:xfrm>
              <a:off x="4808190" y="1226810"/>
              <a:ext cx="2608800" cy="505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0" lIns="68575" spcFirstLastPara="1" rIns="68575"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Flow Management »</a:t>
              </a:r>
              <a:endParaRPr sz="1100"/>
            </a:p>
          </p:txBody>
        </p:sp>
        <p:sp>
          <p:nvSpPr>
            <p:cNvPr id="4349" name="Google Shape;4349;p497"/>
            <p:cNvSpPr/>
            <p:nvPr/>
          </p:nvSpPr>
          <p:spPr>
            <a:xfrm>
              <a:off x="4855574" y="1429558"/>
              <a:ext cx="625800" cy="276900"/>
            </a:xfrm>
            <a:prstGeom prst="rect">
              <a:avLst/>
            </a:prstGeom>
            <a:solidFill>
              <a:schemeClr val="lt1"/>
            </a:solidFill>
            <a:ln cap="flat" cmpd="sng" w="38100">
              <a:solidFill>
                <a:srgbClr val="DFC4F4"/>
              </a:solidFill>
              <a:prstDash val="solid"/>
              <a:round/>
              <a:headEnd len="sm" w="sm" type="none"/>
              <a:tailEnd len="sm" w="sm" type="none"/>
            </a:ln>
          </p:spPr>
          <p:txBody>
            <a:bodyPr anchorCtr="0" anchor="ctr" bIns="27000" lIns="0" spcFirstLastPara="1" rIns="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Flow designer »</a:t>
              </a:r>
              <a:endParaRPr sz="1100"/>
            </a:p>
          </p:txBody>
        </p:sp>
        <p:sp>
          <p:nvSpPr>
            <p:cNvPr id="4350" name="Google Shape;4350;p497"/>
            <p:cNvSpPr/>
            <p:nvPr/>
          </p:nvSpPr>
          <p:spPr>
            <a:xfrm>
              <a:off x="5539959" y="1428499"/>
              <a:ext cx="834000" cy="276900"/>
            </a:xfrm>
            <a:prstGeom prst="rect">
              <a:avLst/>
            </a:prstGeom>
            <a:solidFill>
              <a:schemeClr val="lt1"/>
            </a:solidFill>
            <a:ln cap="flat" cmpd="sng" w="38100">
              <a:solidFill>
                <a:srgbClr val="C0E399"/>
              </a:solidFill>
              <a:prstDash val="solid"/>
              <a:round/>
              <a:headEnd len="sm" w="sm" type="none"/>
              <a:tailEnd len="sm" w="sm" type="none"/>
            </a:ln>
          </p:spPr>
          <p:txBody>
            <a:bodyPr anchorCtr="0" anchor="ctr" bIns="27000" lIns="0" spcFirstLastPara="1" rIns="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Orchestration</a:t>
              </a:r>
              <a:endParaRPr sz="1100"/>
            </a:p>
          </p:txBody>
        </p:sp>
        <p:sp>
          <p:nvSpPr>
            <p:cNvPr id="4351" name="Google Shape;4351;p497"/>
            <p:cNvSpPr/>
            <p:nvPr/>
          </p:nvSpPr>
          <p:spPr>
            <a:xfrm>
              <a:off x="6432536" y="1427632"/>
              <a:ext cx="936000" cy="276900"/>
            </a:xfrm>
            <a:prstGeom prst="rect">
              <a:avLst/>
            </a:prstGeom>
            <a:solidFill>
              <a:schemeClr val="lt1"/>
            </a:solidFill>
            <a:ln cap="flat" cmpd="sng" w="38100">
              <a:solidFill>
                <a:srgbClr val="DFC4F4"/>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Dictionnaire des traitements</a:t>
              </a:r>
              <a:endParaRPr sz="1100"/>
            </a:p>
          </p:txBody>
        </p:sp>
      </p:grpSp>
      <p:grpSp>
        <p:nvGrpSpPr>
          <p:cNvPr id="4352" name="Google Shape;4352;p497"/>
          <p:cNvGrpSpPr/>
          <p:nvPr/>
        </p:nvGrpSpPr>
        <p:grpSpPr>
          <a:xfrm>
            <a:off x="146744" y="908596"/>
            <a:ext cx="1890000" cy="379350"/>
            <a:chOff x="2139063" y="1226810"/>
            <a:chExt cx="2520000" cy="505800"/>
          </a:xfrm>
        </p:grpSpPr>
        <p:sp>
          <p:nvSpPr>
            <p:cNvPr id="4353" name="Google Shape;4353;p497"/>
            <p:cNvSpPr/>
            <p:nvPr/>
          </p:nvSpPr>
          <p:spPr>
            <a:xfrm>
              <a:off x="2139063" y="1226810"/>
              <a:ext cx="2520000" cy="505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0" lIns="68575" spcFirstLastPara="1" rIns="68575"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Gouvernance des données</a:t>
              </a:r>
              <a:endParaRPr sz="1100"/>
            </a:p>
          </p:txBody>
        </p:sp>
        <p:sp>
          <p:nvSpPr>
            <p:cNvPr id="4354" name="Google Shape;4354;p497"/>
            <p:cNvSpPr/>
            <p:nvPr/>
          </p:nvSpPr>
          <p:spPr>
            <a:xfrm>
              <a:off x="4029886" y="1425709"/>
              <a:ext cx="591600" cy="281700"/>
            </a:xfrm>
            <a:prstGeom prst="rect">
              <a:avLst/>
            </a:prstGeom>
            <a:solidFill>
              <a:schemeClr val="lt1"/>
            </a:solidFill>
            <a:ln cap="flat" cmpd="sng" w="38100">
              <a:solidFill>
                <a:srgbClr val="C0E399"/>
              </a:solidFill>
              <a:prstDash val="dash"/>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Data quality »</a:t>
              </a:r>
              <a:endParaRPr sz="1100"/>
            </a:p>
          </p:txBody>
        </p:sp>
        <p:sp>
          <p:nvSpPr>
            <p:cNvPr id="4355" name="Google Shape;4355;p497"/>
            <p:cNvSpPr/>
            <p:nvPr/>
          </p:nvSpPr>
          <p:spPr>
            <a:xfrm>
              <a:off x="3138166" y="1425630"/>
              <a:ext cx="814200" cy="281700"/>
            </a:xfrm>
            <a:prstGeom prst="rect">
              <a:avLst/>
            </a:prstGeom>
            <a:solidFill>
              <a:schemeClr val="lt1"/>
            </a:solidFill>
            <a:ln cap="flat" cmpd="sng" w="38100">
              <a:solidFill>
                <a:srgbClr val="DFC4F4"/>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Data traceability »</a:t>
              </a:r>
              <a:endParaRPr sz="1100"/>
            </a:p>
          </p:txBody>
        </p:sp>
        <p:sp>
          <p:nvSpPr>
            <p:cNvPr id="4356" name="Google Shape;4356;p497"/>
            <p:cNvSpPr/>
            <p:nvPr/>
          </p:nvSpPr>
          <p:spPr>
            <a:xfrm>
              <a:off x="2179443" y="1425787"/>
              <a:ext cx="881100" cy="281700"/>
            </a:xfrm>
            <a:prstGeom prst="rect">
              <a:avLst/>
            </a:prstGeom>
            <a:solidFill>
              <a:schemeClr val="lt1"/>
            </a:solidFill>
            <a:ln cap="flat" cmpd="sng" w="38100">
              <a:solidFill>
                <a:srgbClr val="C0E399"/>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Catalogue des données </a:t>
              </a:r>
              <a:endParaRPr sz="1100"/>
            </a:p>
          </p:txBody>
        </p:sp>
      </p:grpSp>
      <p:grpSp>
        <p:nvGrpSpPr>
          <p:cNvPr id="4357" name="Google Shape;4357;p497"/>
          <p:cNvGrpSpPr/>
          <p:nvPr/>
        </p:nvGrpSpPr>
        <p:grpSpPr>
          <a:xfrm>
            <a:off x="2948083" y="2019728"/>
            <a:ext cx="238339" cy="374987"/>
            <a:chOff x="2097088" y="1989138"/>
            <a:chExt cx="238125" cy="374650"/>
          </a:xfrm>
        </p:grpSpPr>
        <p:sp>
          <p:nvSpPr>
            <p:cNvPr id="4358" name="Google Shape;4358;p497"/>
            <p:cNvSpPr/>
            <p:nvPr/>
          </p:nvSpPr>
          <p:spPr>
            <a:xfrm>
              <a:off x="2097088" y="1989138"/>
              <a:ext cx="238125" cy="200025"/>
            </a:xfrm>
            <a:custGeom>
              <a:rect b="b" l="l" r="r" t="t"/>
              <a:pathLst>
                <a:path extrusionOk="0" h="89" w="106">
                  <a:moveTo>
                    <a:pt x="50" y="71"/>
                  </a:moveTo>
                  <a:cubicBezTo>
                    <a:pt x="0" y="36"/>
                    <a:pt x="0" y="36"/>
                    <a:pt x="0" y="36"/>
                  </a:cubicBezTo>
                  <a:cubicBezTo>
                    <a:pt x="50" y="0"/>
                    <a:pt x="50" y="0"/>
                    <a:pt x="50" y="0"/>
                  </a:cubicBezTo>
                  <a:cubicBezTo>
                    <a:pt x="50" y="20"/>
                    <a:pt x="50" y="20"/>
                    <a:pt x="50" y="20"/>
                  </a:cubicBezTo>
                  <a:cubicBezTo>
                    <a:pt x="50" y="20"/>
                    <a:pt x="59" y="20"/>
                    <a:pt x="70" y="20"/>
                  </a:cubicBezTo>
                  <a:cubicBezTo>
                    <a:pt x="83" y="20"/>
                    <a:pt x="106" y="31"/>
                    <a:pt x="106" y="53"/>
                  </a:cubicBezTo>
                  <a:cubicBezTo>
                    <a:pt x="106" y="70"/>
                    <a:pt x="92" y="87"/>
                    <a:pt x="85" y="89"/>
                  </a:cubicBezTo>
                  <a:cubicBezTo>
                    <a:pt x="85" y="89"/>
                    <a:pt x="86" y="68"/>
                    <a:pt x="85" y="65"/>
                  </a:cubicBezTo>
                  <a:cubicBezTo>
                    <a:pt x="85" y="62"/>
                    <a:pt x="84" y="51"/>
                    <a:pt x="67" y="51"/>
                  </a:cubicBezTo>
                  <a:cubicBezTo>
                    <a:pt x="50" y="51"/>
                    <a:pt x="50" y="51"/>
                    <a:pt x="50" y="51"/>
                  </a:cubicBezTo>
                </a:path>
              </a:pathLst>
            </a:custGeom>
            <a:solidFill>
              <a:srgbClr val="D8D8D8"/>
            </a:solidFill>
            <a:ln cap="rnd" cmpd="sng" w="9525">
              <a:solidFill>
                <a:srgbClr val="7F7F7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59" name="Google Shape;4359;p497"/>
            <p:cNvSpPr/>
            <p:nvPr/>
          </p:nvSpPr>
          <p:spPr>
            <a:xfrm>
              <a:off x="2097088" y="2160588"/>
              <a:ext cx="238125" cy="203200"/>
            </a:xfrm>
            <a:custGeom>
              <a:rect b="b" l="l" r="r" t="t"/>
              <a:pathLst>
                <a:path extrusionOk="0" h="90" w="106">
                  <a:moveTo>
                    <a:pt x="55" y="19"/>
                  </a:moveTo>
                  <a:cubicBezTo>
                    <a:pt x="106" y="54"/>
                    <a:pt x="106" y="54"/>
                    <a:pt x="106" y="54"/>
                  </a:cubicBezTo>
                  <a:cubicBezTo>
                    <a:pt x="56" y="90"/>
                    <a:pt x="56" y="90"/>
                    <a:pt x="56" y="90"/>
                  </a:cubicBezTo>
                  <a:cubicBezTo>
                    <a:pt x="55" y="70"/>
                    <a:pt x="55" y="70"/>
                    <a:pt x="55" y="70"/>
                  </a:cubicBezTo>
                  <a:cubicBezTo>
                    <a:pt x="55" y="70"/>
                    <a:pt x="46" y="70"/>
                    <a:pt x="36" y="70"/>
                  </a:cubicBezTo>
                  <a:cubicBezTo>
                    <a:pt x="23" y="69"/>
                    <a:pt x="0" y="59"/>
                    <a:pt x="0" y="36"/>
                  </a:cubicBezTo>
                  <a:cubicBezTo>
                    <a:pt x="0" y="19"/>
                    <a:pt x="14" y="2"/>
                    <a:pt x="21" y="0"/>
                  </a:cubicBezTo>
                  <a:cubicBezTo>
                    <a:pt x="21" y="0"/>
                    <a:pt x="19" y="21"/>
                    <a:pt x="20" y="25"/>
                  </a:cubicBezTo>
                  <a:cubicBezTo>
                    <a:pt x="21" y="27"/>
                    <a:pt x="22" y="38"/>
                    <a:pt x="39" y="39"/>
                  </a:cubicBezTo>
                  <a:cubicBezTo>
                    <a:pt x="55" y="39"/>
                    <a:pt x="55" y="39"/>
                    <a:pt x="55" y="39"/>
                  </a:cubicBezTo>
                </a:path>
              </a:pathLst>
            </a:custGeom>
            <a:solidFill>
              <a:srgbClr val="D8D8D8"/>
            </a:solidFill>
            <a:ln cap="rnd" cmpd="sng" w="9525">
              <a:solidFill>
                <a:srgbClr val="7F7F7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4360" name="Google Shape;4360;p497"/>
          <p:cNvSpPr/>
          <p:nvPr/>
        </p:nvSpPr>
        <p:spPr>
          <a:xfrm>
            <a:off x="1732022" y="2494720"/>
            <a:ext cx="1137300" cy="3780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13500">
            <a:noAutofit/>
          </a:bodyPr>
          <a:lstStyle/>
          <a:p>
            <a:pPr indent="0" lvl="0" marL="0" marR="0" rtl="0" algn="l">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Données Enrichies</a:t>
            </a:r>
            <a:endParaRPr sz="1100"/>
          </a:p>
          <a:p>
            <a:pPr indent="0" lvl="0" marL="0" marR="0" rtl="0" algn="l">
              <a:lnSpc>
                <a:spcPct val="100000"/>
              </a:lnSpc>
              <a:spcBef>
                <a:spcPts val="0"/>
              </a:spcBef>
              <a:spcAft>
                <a:spcPts val="0"/>
              </a:spcAft>
              <a:buClr>
                <a:schemeClr val="lt1"/>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61" name="Google Shape;4361;p497"/>
          <p:cNvSpPr/>
          <p:nvPr/>
        </p:nvSpPr>
        <p:spPr>
          <a:xfrm>
            <a:off x="1732022" y="2979896"/>
            <a:ext cx="1137300" cy="10893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13500">
            <a:noAutofit/>
          </a:bodyPr>
          <a:lstStyle/>
          <a:p>
            <a:pPr indent="0" lvl="0" marL="0" marR="0" rtl="0" algn="l">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Données Optimisées</a:t>
            </a:r>
            <a:endParaRPr sz="1100"/>
          </a:p>
          <a:p>
            <a:pPr indent="0" lvl="0" marL="0" marR="0" rtl="0" algn="l">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a:t>
            </a:r>
            <a:endParaRPr sz="1100"/>
          </a:p>
        </p:txBody>
      </p:sp>
      <p:sp>
        <p:nvSpPr>
          <p:cNvPr id="4362" name="Google Shape;4362;p497"/>
          <p:cNvSpPr/>
          <p:nvPr/>
        </p:nvSpPr>
        <p:spPr>
          <a:xfrm>
            <a:off x="1777913" y="3155975"/>
            <a:ext cx="1026300" cy="153300"/>
          </a:xfrm>
          <a:prstGeom prst="rect">
            <a:avLst/>
          </a:prstGeom>
          <a:solidFill>
            <a:schemeClr val="lt1"/>
          </a:solidFill>
          <a:ln cap="flat" cmpd="sng" w="38100">
            <a:solidFill>
              <a:srgbClr val="FFC000"/>
            </a:solidFill>
            <a:prstDash val="solid"/>
            <a:round/>
            <a:headEnd len="sm" w="sm" type="none"/>
            <a:tailEnd len="sm" w="sm" type="none"/>
          </a:ln>
        </p:spPr>
        <p:txBody>
          <a:bodyPr anchorCtr="0" anchor="t" bIns="34275" lIns="27000" spcFirstLastPara="1" rIns="54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View data » </a:t>
            </a:r>
            <a:endParaRPr sz="1100"/>
          </a:p>
          <a:p>
            <a:pPr indent="-76200" lvl="0" marL="127000" marR="0" rtl="0" algn="l">
              <a:lnSpc>
                <a:spcPct val="100000"/>
              </a:lnSpc>
              <a:spcBef>
                <a:spcPts val="0"/>
              </a:spcBef>
              <a:spcAft>
                <a:spcPts val="0"/>
              </a:spcAft>
              <a:buClr>
                <a:schemeClr val="lt1"/>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63" name="Google Shape;4363;p497"/>
          <p:cNvSpPr/>
          <p:nvPr/>
        </p:nvSpPr>
        <p:spPr>
          <a:xfrm>
            <a:off x="1771567" y="2643260"/>
            <a:ext cx="1026300" cy="188100"/>
          </a:xfrm>
          <a:prstGeom prst="rect">
            <a:avLst/>
          </a:prstGeom>
          <a:solidFill>
            <a:schemeClr val="lt1"/>
          </a:solidFill>
          <a:ln cap="flat" cmpd="sng" w="38100">
            <a:solidFill>
              <a:srgbClr val="FFC000"/>
            </a:solidFill>
            <a:prstDash val="solid"/>
            <a:round/>
            <a:headEnd len="sm" w="sm" type="none"/>
            <a:tailEnd len="sm" w="sm" type="none"/>
          </a:ln>
        </p:spPr>
        <p:txBody>
          <a:bodyPr anchorCtr="0" anchor="t" bIns="34275" lIns="27000" spcFirstLastPara="1" rIns="54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 Normalized data »</a:t>
            </a:r>
            <a:endParaRPr sz="1100"/>
          </a:p>
        </p:txBody>
      </p:sp>
      <p:sp>
        <p:nvSpPr>
          <p:cNvPr id="4364" name="Google Shape;4364;p497"/>
          <p:cNvSpPr/>
          <p:nvPr/>
        </p:nvSpPr>
        <p:spPr>
          <a:xfrm>
            <a:off x="2033288" y="4584834"/>
            <a:ext cx="571800" cy="184500"/>
          </a:xfrm>
          <a:prstGeom prst="rect">
            <a:avLst/>
          </a:prstGeom>
          <a:solidFill>
            <a:schemeClr val="lt1"/>
          </a:solidFill>
          <a:ln cap="flat" cmpd="sng" w="38100">
            <a:solidFill>
              <a:srgbClr val="FFC000"/>
            </a:solidFill>
            <a:prstDash val="dash"/>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Technique</a:t>
            </a:r>
            <a:endParaRPr sz="1100"/>
          </a:p>
        </p:txBody>
      </p:sp>
      <p:sp>
        <p:nvSpPr>
          <p:cNvPr id="4365" name="Google Shape;4365;p497"/>
          <p:cNvSpPr/>
          <p:nvPr/>
        </p:nvSpPr>
        <p:spPr>
          <a:xfrm>
            <a:off x="2649193" y="4584835"/>
            <a:ext cx="571800" cy="184500"/>
          </a:xfrm>
          <a:prstGeom prst="rect">
            <a:avLst/>
          </a:prstGeom>
          <a:solidFill>
            <a:schemeClr val="lt1"/>
          </a:solidFill>
          <a:ln cap="flat" cmpd="sng" w="38100">
            <a:solidFill>
              <a:srgbClr val="FFC000"/>
            </a:solidFill>
            <a:prstDash val="dash"/>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Applicatif</a:t>
            </a:r>
            <a:endParaRPr sz="1100"/>
          </a:p>
        </p:txBody>
      </p:sp>
      <p:sp>
        <p:nvSpPr>
          <p:cNvPr id="4366" name="Google Shape;4366;p497"/>
          <p:cNvSpPr/>
          <p:nvPr/>
        </p:nvSpPr>
        <p:spPr>
          <a:xfrm>
            <a:off x="3265100" y="4584834"/>
            <a:ext cx="571800" cy="184500"/>
          </a:xfrm>
          <a:prstGeom prst="rect">
            <a:avLst/>
          </a:prstGeom>
          <a:solidFill>
            <a:schemeClr val="lt1"/>
          </a:solidFill>
          <a:ln cap="flat" cmpd="sng" w="38100">
            <a:solidFill>
              <a:srgbClr val="91CDFF"/>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Fonctionnel</a:t>
            </a:r>
            <a:endParaRPr sz="1100"/>
          </a:p>
        </p:txBody>
      </p:sp>
      <p:sp>
        <p:nvSpPr>
          <p:cNvPr id="4367" name="Google Shape;4367;p497"/>
          <p:cNvSpPr/>
          <p:nvPr/>
        </p:nvSpPr>
        <p:spPr>
          <a:xfrm>
            <a:off x="4979505" y="74258"/>
            <a:ext cx="3447600" cy="543300"/>
          </a:xfrm>
          <a:prstGeom prst="rect">
            <a:avLst/>
          </a:prstGeom>
          <a:solidFill>
            <a:schemeClr val="lt1"/>
          </a:solidFill>
          <a:ln cap="flat" cmpd="sng" w="12700">
            <a:solidFill>
              <a:srgbClr val="7F7F7F"/>
            </a:solidFill>
            <a:prstDash val="solid"/>
            <a:round/>
            <a:headEnd len="sm" w="sm" type="none"/>
            <a:tailEnd len="sm" w="sm" type="none"/>
          </a:ln>
        </p:spPr>
        <p:txBody>
          <a:bodyPr anchorCtr="0" anchor="ctr" bIns="81000" lIns="675000" spcFirstLastPara="1" rIns="54000" wrap="square" tIns="135000">
            <a:noAutofit/>
          </a:bodyPr>
          <a:lstStyle/>
          <a:p>
            <a:pPr indent="0" lvl="0" marL="0" marR="0" rtl="0" algn="l">
              <a:lnSpc>
                <a:spcPct val="100000"/>
              </a:lnSpc>
              <a:spcBef>
                <a:spcPts val="0"/>
              </a:spcBef>
              <a:spcAft>
                <a:spcPts val="0"/>
              </a:spcAft>
              <a:buClr>
                <a:srgbClr val="007D57"/>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68" name="Google Shape;4368;p497"/>
          <p:cNvSpPr/>
          <p:nvPr/>
        </p:nvSpPr>
        <p:spPr>
          <a:xfrm>
            <a:off x="6598211" y="-1986"/>
            <a:ext cx="535800" cy="11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rPr b="1" i="1" lang="fr" sz="700" u="none" cap="none" strike="noStrike">
                <a:solidFill>
                  <a:srgbClr val="000000"/>
                </a:solidFill>
                <a:latin typeface="Arial"/>
                <a:ea typeface="Arial"/>
                <a:cs typeface="Arial"/>
                <a:sym typeface="Arial"/>
              </a:rPr>
              <a:t>Légende</a:t>
            </a:r>
            <a:endParaRPr sz="1100"/>
          </a:p>
        </p:txBody>
      </p:sp>
      <p:sp>
        <p:nvSpPr>
          <p:cNvPr id="4369" name="Google Shape;4369;p497"/>
          <p:cNvSpPr/>
          <p:nvPr/>
        </p:nvSpPr>
        <p:spPr>
          <a:xfrm>
            <a:off x="7526372" y="253840"/>
            <a:ext cx="267900" cy="120600"/>
          </a:xfrm>
          <a:prstGeom prst="rect">
            <a:avLst/>
          </a:prstGeom>
          <a:solidFill>
            <a:srgbClr val="D3EBFF"/>
          </a:solidFill>
          <a:ln>
            <a:noFill/>
          </a:ln>
        </p:spPr>
        <p:txBody>
          <a:bodyPr anchorCtr="0" anchor="t" bIns="54000" lIns="81000" spcFirstLastPara="1" rIns="81000" wrap="square" tIns="27000">
            <a:noAutofit/>
          </a:bodyPr>
          <a:lstStyle/>
          <a:p>
            <a:pPr indent="0" lvl="0" marL="0" marR="0" rtl="0" algn="ctr">
              <a:lnSpc>
                <a:spcPct val="100000"/>
              </a:lnSpc>
              <a:spcBef>
                <a:spcPts val="0"/>
              </a:spcBef>
              <a:spcAft>
                <a:spcPts val="0"/>
              </a:spcAft>
              <a:buClr>
                <a:schemeClr val="dk1"/>
              </a:buClr>
              <a:buSzPts val="600"/>
              <a:buFont typeface="Arial"/>
              <a:buNone/>
            </a:pPr>
            <a:r>
              <a:t/>
            </a:r>
            <a:endParaRPr b="1" i="0" sz="600" u="none" cap="none" strike="noStrike">
              <a:solidFill>
                <a:srgbClr val="503078"/>
              </a:solidFill>
              <a:latin typeface="Arial"/>
              <a:ea typeface="Arial"/>
              <a:cs typeface="Arial"/>
              <a:sym typeface="Arial"/>
            </a:endParaRPr>
          </a:p>
        </p:txBody>
      </p:sp>
      <p:sp>
        <p:nvSpPr>
          <p:cNvPr id="4370" name="Google Shape;4370;p497"/>
          <p:cNvSpPr txBox="1"/>
          <p:nvPr/>
        </p:nvSpPr>
        <p:spPr>
          <a:xfrm>
            <a:off x="7794404" y="267037"/>
            <a:ext cx="633000" cy="161700"/>
          </a:xfrm>
          <a:prstGeom prst="rect">
            <a:avLst/>
          </a:prstGeom>
          <a:noFill/>
          <a:ln>
            <a:noFill/>
          </a:ln>
        </p:spPr>
        <p:txBody>
          <a:bodyPr anchorCtr="0" anchor="ctr" bIns="34275" lIns="81000" spcFirstLastPara="1" rIns="81000"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rgbClr val="000000"/>
                </a:solidFill>
                <a:latin typeface="Arial"/>
                <a:ea typeface="Arial"/>
                <a:cs typeface="Arial"/>
                <a:sym typeface="Arial"/>
              </a:rPr>
              <a:t>Plateforme Data @RISE</a:t>
            </a:r>
            <a:endParaRPr sz="1100"/>
          </a:p>
        </p:txBody>
      </p:sp>
      <p:sp>
        <p:nvSpPr>
          <p:cNvPr id="4371" name="Google Shape;4371;p497"/>
          <p:cNvSpPr/>
          <p:nvPr/>
        </p:nvSpPr>
        <p:spPr>
          <a:xfrm>
            <a:off x="6707090" y="164582"/>
            <a:ext cx="675000" cy="183300"/>
          </a:xfrm>
          <a:prstGeom prst="rect">
            <a:avLst/>
          </a:prstGeom>
          <a:noFill/>
          <a:ln cap="flat" cmpd="sng" w="12700">
            <a:solidFill>
              <a:srgbClr val="7F7F7F"/>
            </a:solidFill>
            <a:prstDash val="solid"/>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500"/>
              <a:buFont typeface="Arial"/>
              <a:buNone/>
            </a:pPr>
            <a:r>
              <a:rPr b="0" i="0" lang="fr" sz="500" u="none" cap="none" strike="noStrike">
                <a:solidFill>
                  <a:srgbClr val="000000"/>
                </a:solidFill>
                <a:latin typeface="Arial"/>
                <a:ea typeface="Arial"/>
                <a:cs typeface="Arial"/>
                <a:sym typeface="Arial"/>
              </a:rPr>
              <a:t>Composant applicatif logique</a:t>
            </a:r>
            <a:endParaRPr sz="1100"/>
          </a:p>
        </p:txBody>
      </p:sp>
      <p:sp>
        <p:nvSpPr>
          <p:cNvPr id="4372" name="Google Shape;4372;p497"/>
          <p:cNvSpPr/>
          <p:nvPr/>
        </p:nvSpPr>
        <p:spPr>
          <a:xfrm>
            <a:off x="6707090" y="377681"/>
            <a:ext cx="675000" cy="1770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7D57"/>
              </a:buClr>
              <a:buSzPts val="500"/>
              <a:buFont typeface="Arial"/>
              <a:buNone/>
            </a:pPr>
            <a:r>
              <a:rPr b="1" i="0" lang="fr" sz="500" u="none" cap="none" strike="noStrike">
                <a:solidFill>
                  <a:srgbClr val="007D57"/>
                </a:solidFill>
                <a:latin typeface="Arial"/>
                <a:ea typeface="Arial"/>
                <a:cs typeface="Arial"/>
                <a:sym typeface="Arial"/>
              </a:rPr>
              <a:t>Macro-Fonction</a:t>
            </a:r>
            <a:endParaRPr sz="1100"/>
          </a:p>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rgbClr val="000000"/>
                </a:solidFill>
                <a:latin typeface="Arial"/>
                <a:ea typeface="Arial"/>
                <a:cs typeface="Arial"/>
                <a:sym typeface="Arial"/>
              </a:rPr>
              <a:t>  </a:t>
            </a:r>
            <a:endParaRPr sz="1100"/>
          </a:p>
        </p:txBody>
      </p:sp>
      <p:sp>
        <p:nvSpPr>
          <p:cNvPr id="4373" name="Google Shape;4373;p497"/>
          <p:cNvSpPr txBox="1"/>
          <p:nvPr/>
        </p:nvSpPr>
        <p:spPr>
          <a:xfrm>
            <a:off x="320643" y="3"/>
            <a:ext cx="8026500" cy="684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46575E"/>
              </a:buClr>
              <a:buSzPts val="1500"/>
              <a:buFont typeface="Arial"/>
              <a:buNone/>
            </a:pPr>
            <a:r>
              <a:rPr b="1" i="0" lang="fr" sz="1500" u="none" cap="none" strike="noStrike">
                <a:solidFill>
                  <a:srgbClr val="46575E"/>
                </a:solidFill>
                <a:latin typeface="Arial"/>
                <a:ea typeface="Arial"/>
                <a:cs typeface="Arial"/>
                <a:sym typeface="Arial"/>
              </a:rPr>
              <a:t>Socle Data</a:t>
            </a:r>
            <a:endParaRPr sz="1100"/>
          </a:p>
          <a:p>
            <a:pPr indent="0" lvl="0" marL="0" marR="0" rtl="0" algn="l">
              <a:lnSpc>
                <a:spcPct val="100000"/>
              </a:lnSpc>
              <a:spcBef>
                <a:spcPts val="0"/>
              </a:spcBef>
              <a:spcAft>
                <a:spcPts val="0"/>
              </a:spcAft>
              <a:buClr>
                <a:srgbClr val="46575E"/>
              </a:buClr>
              <a:buSzPts val="1200"/>
              <a:buFont typeface="Arial"/>
              <a:buNone/>
            </a:pPr>
            <a:r>
              <a:rPr b="0" i="0" lang="fr" sz="1200" u="none" cap="none" strike="noStrike">
                <a:solidFill>
                  <a:srgbClr val="46575E"/>
                </a:solidFill>
                <a:latin typeface="Arial"/>
                <a:ea typeface="Arial"/>
                <a:cs typeface="Arial"/>
                <a:sym typeface="Arial"/>
              </a:rPr>
              <a:t>Présentation du socle data priorisé</a:t>
            </a:r>
            <a:endParaRPr sz="1100"/>
          </a:p>
        </p:txBody>
      </p:sp>
      <p:sp>
        <p:nvSpPr>
          <p:cNvPr id="4374" name="Google Shape;4374;p497"/>
          <p:cNvSpPr/>
          <p:nvPr/>
        </p:nvSpPr>
        <p:spPr>
          <a:xfrm>
            <a:off x="5564376" y="366441"/>
            <a:ext cx="401100" cy="150900"/>
          </a:xfrm>
          <a:prstGeom prst="rect">
            <a:avLst/>
          </a:prstGeom>
          <a:solidFill>
            <a:schemeClr val="lt1"/>
          </a:solidFill>
          <a:ln cap="flat" cmpd="sng" w="38100">
            <a:solidFill>
              <a:srgbClr val="91C8FE"/>
            </a:solidFill>
            <a:prstDash val="solid"/>
            <a:round/>
            <a:headEnd len="sm" w="sm" type="none"/>
            <a:tailEnd len="sm" w="sm" type="none"/>
          </a:ln>
        </p:spPr>
        <p:txBody>
          <a:bodyPr anchorCtr="0" anchor="ctr" bIns="67500" lIns="68575" spcFirstLastPara="1" rIns="68575" wrap="square" tIns="67500">
            <a:noAutofit/>
          </a:bodyPr>
          <a:lstStyle/>
          <a:p>
            <a:pPr indent="0" lvl="0" marL="0" marR="0" rtl="0" algn="ctr">
              <a:lnSpc>
                <a:spcPct val="100000"/>
              </a:lnSpc>
              <a:spcBef>
                <a:spcPts val="0"/>
              </a:spcBef>
              <a:spcAft>
                <a:spcPts val="0"/>
              </a:spcAft>
              <a:buClr>
                <a:srgbClr val="595959"/>
              </a:buClr>
              <a:buSzPts val="500"/>
              <a:buFont typeface="Arial"/>
              <a:buNone/>
            </a:pPr>
            <a:r>
              <a:rPr b="0" i="0" lang="fr" sz="500" u="none" cap="none" strike="noStrike">
                <a:solidFill>
                  <a:srgbClr val="595959"/>
                </a:solidFill>
                <a:latin typeface="Arial"/>
                <a:ea typeface="Arial"/>
                <a:cs typeface="Arial"/>
                <a:sym typeface="Arial"/>
              </a:rPr>
              <a:t>P3</a:t>
            </a:r>
            <a:endParaRPr sz="1100"/>
          </a:p>
        </p:txBody>
      </p:sp>
      <p:sp>
        <p:nvSpPr>
          <p:cNvPr id="4375" name="Google Shape;4375;p497"/>
          <p:cNvSpPr/>
          <p:nvPr/>
        </p:nvSpPr>
        <p:spPr>
          <a:xfrm>
            <a:off x="1777913" y="3356466"/>
            <a:ext cx="1026300" cy="136200"/>
          </a:xfrm>
          <a:prstGeom prst="rect">
            <a:avLst/>
          </a:prstGeom>
          <a:noFill/>
          <a:ln cap="flat" cmpd="sng" w="38100">
            <a:solidFill>
              <a:srgbClr val="C0E399"/>
            </a:solidFill>
            <a:prstDash val="dash"/>
            <a:round/>
            <a:headEnd len="sm" w="sm" type="none"/>
            <a:tailEnd len="sm" w="sm" type="none"/>
          </a:ln>
        </p:spPr>
        <p:txBody>
          <a:bodyPr anchorCtr="0" anchor="t" bIns="34275" lIns="27000" spcFirstLastPara="1" rIns="54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Analytics data  » </a:t>
            </a:r>
            <a:endParaRPr sz="1100"/>
          </a:p>
          <a:p>
            <a:pPr indent="-76200" lvl="0" marL="127000" marR="0" rtl="0" algn="l">
              <a:lnSpc>
                <a:spcPct val="100000"/>
              </a:lnSpc>
              <a:spcBef>
                <a:spcPts val="0"/>
              </a:spcBef>
              <a:spcAft>
                <a:spcPts val="0"/>
              </a:spcAft>
              <a:buClr>
                <a:schemeClr val="lt1"/>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76" name="Google Shape;4376;p497"/>
          <p:cNvSpPr/>
          <p:nvPr/>
        </p:nvSpPr>
        <p:spPr>
          <a:xfrm>
            <a:off x="1777913" y="3539967"/>
            <a:ext cx="1026300" cy="136200"/>
          </a:xfrm>
          <a:prstGeom prst="rect">
            <a:avLst/>
          </a:prstGeom>
          <a:solidFill>
            <a:schemeClr val="lt1"/>
          </a:solidFill>
          <a:ln cap="flat" cmpd="sng" w="38100">
            <a:solidFill>
              <a:srgbClr val="91CDFF"/>
            </a:solidFill>
            <a:prstDash val="solid"/>
            <a:round/>
            <a:headEnd len="sm" w="sm" type="none"/>
            <a:tailEnd len="sm" w="sm" type="none"/>
          </a:ln>
        </p:spPr>
        <p:txBody>
          <a:bodyPr anchorCtr="0" anchor="t" bIns="34275" lIns="27000" spcFirstLastPara="1" rIns="54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Context data  » </a:t>
            </a:r>
            <a:endParaRPr sz="1100"/>
          </a:p>
          <a:p>
            <a:pPr indent="-76200" lvl="0" marL="127000" marR="0" rtl="0" algn="l">
              <a:lnSpc>
                <a:spcPct val="100000"/>
              </a:lnSpc>
              <a:spcBef>
                <a:spcPts val="0"/>
              </a:spcBef>
              <a:spcAft>
                <a:spcPts val="0"/>
              </a:spcAft>
              <a:buClr>
                <a:schemeClr val="lt1"/>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77" name="Google Shape;4377;p497"/>
          <p:cNvSpPr/>
          <p:nvPr/>
        </p:nvSpPr>
        <p:spPr>
          <a:xfrm>
            <a:off x="1780199" y="3723468"/>
            <a:ext cx="1026300" cy="136200"/>
          </a:xfrm>
          <a:prstGeom prst="rect">
            <a:avLst/>
          </a:prstGeom>
          <a:solidFill>
            <a:schemeClr val="lt1"/>
          </a:solidFill>
          <a:ln cap="flat" cmpd="sng" w="38100">
            <a:solidFill>
              <a:srgbClr val="91CDFF"/>
            </a:solidFill>
            <a:prstDash val="solid"/>
            <a:round/>
            <a:headEnd len="sm" w="sm" type="none"/>
            <a:tailEnd len="sm" w="sm" type="none"/>
          </a:ln>
        </p:spPr>
        <p:txBody>
          <a:bodyPr anchorCtr="0" anchor="t" bIns="34275" lIns="27000" spcFirstLastPara="1" rIns="54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Index data  » </a:t>
            </a:r>
            <a:endParaRPr sz="1100"/>
          </a:p>
          <a:p>
            <a:pPr indent="-76200" lvl="0" marL="127000" marR="0" rtl="0" algn="l">
              <a:lnSpc>
                <a:spcPct val="100000"/>
              </a:lnSpc>
              <a:spcBef>
                <a:spcPts val="0"/>
              </a:spcBef>
              <a:spcAft>
                <a:spcPts val="0"/>
              </a:spcAft>
              <a:buClr>
                <a:schemeClr val="lt1"/>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78" name="Google Shape;4378;p497"/>
          <p:cNvSpPr/>
          <p:nvPr/>
        </p:nvSpPr>
        <p:spPr>
          <a:xfrm>
            <a:off x="1780198" y="3906968"/>
            <a:ext cx="1026300" cy="136200"/>
          </a:xfrm>
          <a:prstGeom prst="rect">
            <a:avLst/>
          </a:prstGeom>
          <a:solidFill>
            <a:schemeClr val="lt1"/>
          </a:solidFill>
          <a:ln cap="flat" cmpd="sng" w="38100">
            <a:solidFill>
              <a:srgbClr val="DFC4F4"/>
            </a:solidFill>
            <a:prstDash val="solid"/>
            <a:round/>
            <a:headEnd len="sm" w="sm" type="none"/>
            <a:tailEnd len="sm" w="sm" type="none"/>
          </a:ln>
        </p:spPr>
        <p:txBody>
          <a:bodyPr anchorCtr="0" anchor="t" bIns="34275" lIns="27000" spcFirstLastPara="1" rIns="54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Historical data  » </a:t>
            </a:r>
            <a:endParaRPr sz="1100"/>
          </a:p>
          <a:p>
            <a:pPr indent="-76200" lvl="0" marL="127000" marR="0" rtl="0" algn="l">
              <a:lnSpc>
                <a:spcPct val="100000"/>
              </a:lnSpc>
              <a:spcBef>
                <a:spcPts val="0"/>
              </a:spcBef>
              <a:spcAft>
                <a:spcPts val="0"/>
              </a:spcAft>
              <a:buClr>
                <a:schemeClr val="lt1"/>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79" name="Google Shape;4379;p497"/>
          <p:cNvSpPr/>
          <p:nvPr/>
        </p:nvSpPr>
        <p:spPr>
          <a:xfrm>
            <a:off x="1790725" y="1818261"/>
            <a:ext cx="1026300" cy="162000"/>
          </a:xfrm>
          <a:prstGeom prst="rect">
            <a:avLst/>
          </a:prstGeom>
          <a:solidFill>
            <a:schemeClr val="lt1"/>
          </a:solidFill>
          <a:ln cap="flat" cmpd="sng" w="38100">
            <a:solidFill>
              <a:srgbClr val="C0E399"/>
            </a:solidFill>
            <a:prstDash val="solid"/>
            <a:round/>
            <a:headEnd len="sm" w="sm" type="none"/>
            <a:tailEnd len="sm" w="sm" type="none"/>
          </a:ln>
        </p:spPr>
        <p:txBody>
          <a:bodyPr anchorCtr="0" anchor="t" bIns="34275" lIns="27000" spcFirstLastPara="1" rIns="54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Data store  » </a:t>
            </a:r>
            <a:endParaRPr sz="1100"/>
          </a:p>
          <a:p>
            <a:pPr indent="-76200" lvl="0" marL="127000" marR="0" rtl="0" algn="l">
              <a:lnSpc>
                <a:spcPct val="100000"/>
              </a:lnSpc>
              <a:spcBef>
                <a:spcPts val="0"/>
              </a:spcBef>
              <a:spcAft>
                <a:spcPts val="0"/>
              </a:spcAft>
              <a:buClr>
                <a:schemeClr val="lt1"/>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80" name="Google Shape;4380;p497"/>
          <p:cNvSpPr/>
          <p:nvPr/>
        </p:nvSpPr>
        <p:spPr>
          <a:xfrm>
            <a:off x="1790725" y="2012211"/>
            <a:ext cx="1026300" cy="162000"/>
          </a:xfrm>
          <a:prstGeom prst="rect">
            <a:avLst/>
          </a:prstGeom>
          <a:solidFill>
            <a:schemeClr val="lt1"/>
          </a:solidFill>
          <a:ln cap="flat" cmpd="sng" w="38100">
            <a:solidFill>
              <a:srgbClr val="FFC000"/>
            </a:solidFill>
            <a:prstDash val="solid"/>
            <a:round/>
            <a:headEnd len="sm" w="sm" type="none"/>
            <a:tailEnd len="sm" w="sm" type="none"/>
          </a:ln>
        </p:spPr>
        <p:txBody>
          <a:bodyPr anchorCtr="0" anchor="t" bIns="34275" lIns="27000" spcFirstLastPara="1" rIns="54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File store  » </a:t>
            </a:r>
            <a:endParaRPr sz="1100"/>
          </a:p>
          <a:p>
            <a:pPr indent="-76200" lvl="0" marL="127000" marR="0" rtl="0" algn="l">
              <a:lnSpc>
                <a:spcPct val="100000"/>
              </a:lnSpc>
              <a:spcBef>
                <a:spcPts val="0"/>
              </a:spcBef>
              <a:spcAft>
                <a:spcPts val="0"/>
              </a:spcAft>
              <a:buClr>
                <a:schemeClr val="lt1"/>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81" name="Google Shape;4381;p497"/>
          <p:cNvSpPr/>
          <p:nvPr/>
        </p:nvSpPr>
        <p:spPr>
          <a:xfrm>
            <a:off x="1790725" y="2205121"/>
            <a:ext cx="1026300" cy="162000"/>
          </a:xfrm>
          <a:prstGeom prst="rect">
            <a:avLst/>
          </a:prstGeom>
          <a:solidFill>
            <a:schemeClr val="lt1"/>
          </a:solidFill>
          <a:ln cap="flat" cmpd="sng" w="38100">
            <a:solidFill>
              <a:srgbClr val="91CDFF"/>
            </a:solidFill>
            <a:prstDash val="solid"/>
            <a:round/>
            <a:headEnd len="sm" w="sm" type="none"/>
            <a:tailEnd len="sm" w="sm" type="none"/>
          </a:ln>
        </p:spPr>
        <p:txBody>
          <a:bodyPr anchorCtr="0" anchor="t" bIns="34275" lIns="27000" spcFirstLastPara="1" rIns="54000"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fr" sz="800" u="none" cap="none" strike="noStrike">
                <a:solidFill>
                  <a:srgbClr val="000000"/>
                </a:solidFill>
                <a:latin typeface="Arial"/>
                <a:ea typeface="Arial"/>
                <a:cs typeface="Arial"/>
                <a:sym typeface="Arial"/>
              </a:rPr>
              <a:t>«  Stream store  » </a:t>
            </a:r>
            <a:endParaRPr sz="1100"/>
          </a:p>
          <a:p>
            <a:pPr indent="-76200" lvl="0" marL="127000" marR="0" rtl="0" algn="l">
              <a:lnSpc>
                <a:spcPct val="100000"/>
              </a:lnSpc>
              <a:spcBef>
                <a:spcPts val="0"/>
              </a:spcBef>
              <a:spcAft>
                <a:spcPts val="0"/>
              </a:spcAft>
              <a:buClr>
                <a:schemeClr val="lt1"/>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82" name="Google Shape;4382;p497"/>
          <p:cNvSpPr/>
          <p:nvPr/>
        </p:nvSpPr>
        <p:spPr>
          <a:xfrm>
            <a:off x="5564376" y="178042"/>
            <a:ext cx="401100" cy="150900"/>
          </a:xfrm>
          <a:prstGeom prst="rect">
            <a:avLst/>
          </a:prstGeom>
          <a:solidFill>
            <a:schemeClr val="lt1"/>
          </a:solidFill>
          <a:ln cap="flat" cmpd="sng" w="38100">
            <a:solidFill>
              <a:srgbClr val="DFC4F4"/>
            </a:solidFill>
            <a:prstDash val="solid"/>
            <a:round/>
            <a:headEnd len="sm" w="sm" type="none"/>
            <a:tailEnd len="sm" w="sm" type="none"/>
          </a:ln>
        </p:spPr>
        <p:txBody>
          <a:bodyPr anchorCtr="0" anchor="ctr" bIns="67500" lIns="68575" spcFirstLastPara="1" rIns="68575" wrap="square" tIns="67500">
            <a:noAutofit/>
          </a:bodyPr>
          <a:lstStyle/>
          <a:p>
            <a:pPr indent="0" lvl="0" marL="0" marR="0" rtl="0" algn="ctr">
              <a:lnSpc>
                <a:spcPct val="100000"/>
              </a:lnSpc>
              <a:spcBef>
                <a:spcPts val="0"/>
              </a:spcBef>
              <a:spcAft>
                <a:spcPts val="0"/>
              </a:spcAft>
              <a:buClr>
                <a:srgbClr val="595959"/>
              </a:buClr>
              <a:buSzPts val="500"/>
              <a:buFont typeface="Arial"/>
              <a:buNone/>
            </a:pPr>
            <a:r>
              <a:rPr b="0" i="0" lang="fr" sz="500" u="none" cap="none" strike="noStrike">
                <a:solidFill>
                  <a:srgbClr val="595959"/>
                </a:solidFill>
                <a:latin typeface="Arial"/>
                <a:ea typeface="Arial"/>
                <a:cs typeface="Arial"/>
                <a:sym typeface="Arial"/>
              </a:rPr>
              <a:t>P2</a:t>
            </a:r>
            <a:endParaRPr sz="1100"/>
          </a:p>
        </p:txBody>
      </p:sp>
      <p:sp>
        <p:nvSpPr>
          <p:cNvPr id="4383" name="Google Shape;4383;p497"/>
          <p:cNvSpPr/>
          <p:nvPr/>
        </p:nvSpPr>
        <p:spPr>
          <a:xfrm>
            <a:off x="5102121" y="366441"/>
            <a:ext cx="401100" cy="150900"/>
          </a:xfrm>
          <a:prstGeom prst="rect">
            <a:avLst/>
          </a:prstGeom>
          <a:solidFill>
            <a:schemeClr val="lt1"/>
          </a:solidFill>
          <a:ln cap="flat" cmpd="sng" w="38100">
            <a:solidFill>
              <a:srgbClr val="D8F6C2"/>
            </a:solidFill>
            <a:prstDash val="solid"/>
            <a:round/>
            <a:headEnd len="sm" w="sm" type="none"/>
            <a:tailEnd len="sm" w="sm" type="none"/>
          </a:ln>
        </p:spPr>
        <p:txBody>
          <a:bodyPr anchorCtr="0" anchor="ctr" bIns="67500" lIns="68575" spcFirstLastPara="1" rIns="68575" wrap="square" tIns="67500">
            <a:noAutofit/>
          </a:bodyPr>
          <a:lstStyle/>
          <a:p>
            <a:pPr indent="0" lvl="0" marL="0" marR="0" rtl="0" algn="ctr">
              <a:lnSpc>
                <a:spcPct val="100000"/>
              </a:lnSpc>
              <a:spcBef>
                <a:spcPts val="0"/>
              </a:spcBef>
              <a:spcAft>
                <a:spcPts val="0"/>
              </a:spcAft>
              <a:buClr>
                <a:srgbClr val="595959"/>
              </a:buClr>
              <a:buSzPts val="500"/>
              <a:buFont typeface="Arial"/>
              <a:buNone/>
            </a:pPr>
            <a:r>
              <a:rPr b="0" i="0" lang="fr" sz="500" u="none" cap="none" strike="noStrike">
                <a:solidFill>
                  <a:srgbClr val="595959"/>
                </a:solidFill>
                <a:latin typeface="Arial"/>
                <a:ea typeface="Arial"/>
                <a:cs typeface="Arial"/>
                <a:sym typeface="Arial"/>
              </a:rPr>
              <a:t>P1</a:t>
            </a:r>
            <a:endParaRPr sz="1100"/>
          </a:p>
        </p:txBody>
      </p:sp>
      <p:sp>
        <p:nvSpPr>
          <p:cNvPr id="4384" name="Google Shape;4384;p497"/>
          <p:cNvSpPr/>
          <p:nvPr/>
        </p:nvSpPr>
        <p:spPr>
          <a:xfrm>
            <a:off x="5095222" y="178042"/>
            <a:ext cx="401100" cy="150900"/>
          </a:xfrm>
          <a:prstGeom prst="rect">
            <a:avLst/>
          </a:prstGeom>
          <a:solidFill>
            <a:schemeClr val="lt1"/>
          </a:solidFill>
          <a:ln cap="flat" cmpd="sng" w="38100">
            <a:solidFill>
              <a:srgbClr val="FFC000"/>
            </a:solidFill>
            <a:prstDash val="solid"/>
            <a:round/>
            <a:headEnd len="sm" w="sm" type="none"/>
            <a:tailEnd len="sm" w="sm" type="none"/>
          </a:ln>
        </p:spPr>
        <p:txBody>
          <a:bodyPr anchorCtr="0" anchor="ctr" bIns="67500" lIns="68575" spcFirstLastPara="1" rIns="68575" wrap="square" tIns="67500">
            <a:noAutofit/>
          </a:bodyPr>
          <a:lstStyle/>
          <a:p>
            <a:pPr indent="0" lvl="0" marL="0" marR="0" rtl="0" algn="ctr">
              <a:lnSpc>
                <a:spcPct val="100000"/>
              </a:lnSpc>
              <a:spcBef>
                <a:spcPts val="0"/>
              </a:spcBef>
              <a:spcAft>
                <a:spcPts val="0"/>
              </a:spcAft>
              <a:buClr>
                <a:srgbClr val="595959"/>
              </a:buClr>
              <a:buSzPts val="500"/>
              <a:buFont typeface="Arial"/>
              <a:buNone/>
            </a:pPr>
            <a:r>
              <a:rPr b="0" i="0" lang="fr" sz="500" u="none" cap="none" strike="noStrike">
                <a:solidFill>
                  <a:srgbClr val="595959"/>
                </a:solidFill>
                <a:latin typeface="Arial"/>
                <a:ea typeface="Arial"/>
                <a:cs typeface="Arial"/>
                <a:sym typeface="Arial"/>
              </a:rPr>
              <a:t>P0</a:t>
            </a:r>
            <a:endParaRPr sz="1100"/>
          </a:p>
        </p:txBody>
      </p:sp>
      <p:sp>
        <p:nvSpPr>
          <p:cNvPr id="4385" name="Google Shape;4385;p497"/>
          <p:cNvSpPr/>
          <p:nvPr/>
        </p:nvSpPr>
        <p:spPr>
          <a:xfrm>
            <a:off x="6071975" y="126051"/>
            <a:ext cx="528600" cy="170700"/>
          </a:xfrm>
          <a:prstGeom prst="rect">
            <a:avLst/>
          </a:prstGeom>
          <a:solidFill>
            <a:schemeClr val="lt1"/>
          </a:solidFill>
          <a:ln cap="flat" cmpd="sng" w="38100">
            <a:solidFill>
              <a:srgbClr val="FFC000"/>
            </a:solidFill>
            <a:prstDash val="dash"/>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595959"/>
              </a:buClr>
              <a:buSzPts val="500"/>
              <a:buFont typeface="Arial"/>
              <a:buNone/>
            </a:pPr>
            <a:r>
              <a:rPr b="0" i="0" lang="fr" sz="500" u="none" cap="none" strike="noStrike">
                <a:solidFill>
                  <a:srgbClr val="595959"/>
                </a:solidFill>
                <a:latin typeface="Arial"/>
                <a:ea typeface="Arial"/>
                <a:cs typeface="Arial"/>
                <a:sym typeface="Arial"/>
              </a:rPr>
              <a:t>Débuté en P0</a:t>
            </a:r>
            <a:endParaRPr sz="1100"/>
          </a:p>
          <a:p>
            <a:pPr indent="0" lvl="0" marL="0" marR="0" rtl="0" algn="ctr">
              <a:lnSpc>
                <a:spcPct val="100000"/>
              </a:lnSpc>
              <a:spcBef>
                <a:spcPts val="0"/>
              </a:spcBef>
              <a:spcAft>
                <a:spcPts val="0"/>
              </a:spcAft>
              <a:buClr>
                <a:srgbClr val="595959"/>
              </a:buClr>
              <a:buSzPts val="500"/>
              <a:buFont typeface="Arial"/>
              <a:buNone/>
            </a:pPr>
            <a:r>
              <a:rPr b="0" i="0" lang="fr" sz="500" u="none" cap="none" strike="noStrike">
                <a:solidFill>
                  <a:srgbClr val="595959"/>
                </a:solidFill>
                <a:latin typeface="Arial"/>
                <a:ea typeface="Arial"/>
                <a:cs typeface="Arial"/>
                <a:sym typeface="Arial"/>
              </a:rPr>
              <a:t> finit en P1</a:t>
            </a:r>
            <a:endParaRPr sz="1100"/>
          </a:p>
        </p:txBody>
      </p:sp>
      <p:pic>
        <p:nvPicPr>
          <p:cNvPr descr="A close up of a logo&#10;&#10;Description automatically generated" id="4386" name="Google Shape;4386;p497"/>
          <p:cNvPicPr preferRelativeResize="0"/>
          <p:nvPr/>
        </p:nvPicPr>
        <p:blipFill rotWithShape="1">
          <a:blip r:embed="rId3">
            <a:alphaModFix/>
          </a:blip>
          <a:srcRect b="0" l="0" r="0" t="0"/>
          <a:stretch/>
        </p:blipFill>
        <p:spPr>
          <a:xfrm>
            <a:off x="97889" y="49055"/>
            <a:ext cx="218873" cy="218873"/>
          </a:xfrm>
          <a:prstGeom prst="rect">
            <a:avLst/>
          </a:prstGeom>
          <a:noFill/>
          <a:ln>
            <a:noFill/>
          </a:ln>
        </p:spPr>
      </p:pic>
      <p:sp>
        <p:nvSpPr>
          <p:cNvPr id="4387" name="Google Shape;4387;p497"/>
          <p:cNvSpPr/>
          <p:nvPr/>
        </p:nvSpPr>
        <p:spPr>
          <a:xfrm>
            <a:off x="6073241" y="376375"/>
            <a:ext cx="525000" cy="177000"/>
          </a:xfrm>
          <a:prstGeom prst="rect">
            <a:avLst/>
          </a:prstGeom>
          <a:solidFill>
            <a:schemeClr val="lt1"/>
          </a:solidFill>
          <a:ln cap="flat" cmpd="sng" w="38100">
            <a:solidFill>
              <a:srgbClr val="C0E399"/>
            </a:solidFill>
            <a:prstDash val="dash"/>
            <a:round/>
            <a:headEnd len="sm" w="sm" type="none"/>
            <a:tailEnd len="sm" w="sm" type="none"/>
          </a:ln>
        </p:spPr>
        <p:txBody>
          <a:bodyPr anchorCtr="0" anchor="ctr" bIns="27000" lIns="27000" spcFirstLastPara="1" rIns="27000" wrap="square" tIns="27000">
            <a:noAutofit/>
          </a:bodyPr>
          <a:lstStyle/>
          <a:p>
            <a:pPr indent="0" lvl="0" marL="0" marR="0" rtl="0" algn="ctr">
              <a:lnSpc>
                <a:spcPct val="100000"/>
              </a:lnSpc>
              <a:spcBef>
                <a:spcPts val="0"/>
              </a:spcBef>
              <a:spcAft>
                <a:spcPts val="0"/>
              </a:spcAft>
              <a:buClr>
                <a:srgbClr val="000000"/>
              </a:buClr>
              <a:buSzPts val="500"/>
              <a:buFont typeface="Arial"/>
              <a:buNone/>
            </a:pPr>
            <a:r>
              <a:rPr b="0" i="0" lang="fr" sz="500" u="none" cap="none" strike="noStrike">
                <a:solidFill>
                  <a:srgbClr val="000000"/>
                </a:solidFill>
                <a:latin typeface="Arial"/>
                <a:ea typeface="Arial"/>
                <a:cs typeface="Arial"/>
                <a:sym typeface="Arial"/>
              </a:rPr>
              <a:t>Débuté en P1</a:t>
            </a:r>
            <a:endParaRPr sz="1100"/>
          </a:p>
          <a:p>
            <a:pPr indent="0" lvl="0" marL="0" marR="0" rtl="0" algn="ctr">
              <a:lnSpc>
                <a:spcPct val="100000"/>
              </a:lnSpc>
              <a:spcBef>
                <a:spcPts val="0"/>
              </a:spcBef>
              <a:spcAft>
                <a:spcPts val="0"/>
              </a:spcAft>
              <a:buClr>
                <a:srgbClr val="000000"/>
              </a:buClr>
              <a:buSzPts val="500"/>
              <a:buFont typeface="Arial"/>
              <a:buNone/>
            </a:pPr>
            <a:r>
              <a:rPr b="0" i="0" lang="fr" sz="500" u="none" cap="none" strike="noStrike">
                <a:solidFill>
                  <a:srgbClr val="000000"/>
                </a:solidFill>
                <a:latin typeface="Arial"/>
                <a:ea typeface="Arial"/>
                <a:cs typeface="Arial"/>
                <a:sym typeface="Arial"/>
              </a:rPr>
              <a:t> finit en P2</a:t>
            </a:r>
            <a:endParaRPr sz="1100"/>
          </a:p>
        </p:txBody>
      </p:sp>
      <p:sp>
        <p:nvSpPr>
          <p:cNvPr id="4388" name="Google Shape;4388;p497"/>
          <p:cNvSpPr txBox="1"/>
          <p:nvPr/>
        </p:nvSpPr>
        <p:spPr>
          <a:xfrm>
            <a:off x="6258956" y="1827895"/>
            <a:ext cx="2622600" cy="1202400"/>
          </a:xfrm>
          <a:prstGeom prst="rect">
            <a:avLst/>
          </a:prstGeom>
          <a:noFill/>
          <a:ln cap="flat" cmpd="sng" w="9525">
            <a:solidFill>
              <a:srgbClr val="009B5F"/>
            </a:solidFill>
            <a:prstDash val="solid"/>
            <a:round/>
            <a:headEnd len="sm" w="sm" type="none"/>
            <a:tailEnd len="sm" w="sm" type="none"/>
          </a:ln>
        </p:spPr>
        <p:txBody>
          <a:bodyPr anchorCtr="0" anchor="t" bIns="81000" lIns="68575" spcFirstLastPara="1" rIns="68575" wrap="square" tIns="81000">
            <a:noAutofit/>
          </a:bodyPr>
          <a:lstStyle/>
          <a:p>
            <a:pPr indent="-127000" lvl="0" marL="127000" marR="0" rtl="0" algn="l">
              <a:lnSpc>
                <a:spcPct val="100000"/>
              </a:lnSpc>
              <a:spcBef>
                <a:spcPts val="0"/>
              </a:spcBef>
              <a:spcAft>
                <a:spcPts val="0"/>
              </a:spcAft>
              <a:buClr>
                <a:srgbClr val="000000"/>
              </a:buClr>
              <a:buSzPts val="800"/>
              <a:buFont typeface="Arial"/>
              <a:buChar char="•"/>
            </a:pPr>
            <a:r>
              <a:rPr b="1" i="0" lang="fr" sz="800" u="none" cap="none" strike="noStrike">
                <a:solidFill>
                  <a:srgbClr val="000000"/>
                </a:solidFill>
                <a:latin typeface="Arial"/>
                <a:ea typeface="Arial"/>
                <a:cs typeface="Arial"/>
                <a:sym typeface="Arial"/>
              </a:rPr>
              <a:t>46 composants applicatifs logiques </a:t>
            </a:r>
            <a:r>
              <a:rPr b="0" i="0" lang="fr" sz="800" u="none" cap="none" strike="noStrike">
                <a:solidFill>
                  <a:srgbClr val="000000"/>
                </a:solidFill>
                <a:latin typeface="Arial"/>
                <a:ea typeface="Arial"/>
                <a:cs typeface="Arial"/>
                <a:sym typeface="Arial"/>
              </a:rPr>
              <a:t>sont à implémenter dans le cadre du socle data.</a:t>
            </a:r>
            <a:endParaRPr sz="1100"/>
          </a:p>
          <a:p>
            <a:pPr indent="-127000" lvl="0" marL="127000" marR="0" rtl="0" algn="l">
              <a:lnSpc>
                <a:spcPct val="100000"/>
              </a:lnSpc>
              <a:spcBef>
                <a:spcPts val="900"/>
              </a:spcBef>
              <a:spcAft>
                <a:spcPts val="0"/>
              </a:spcAft>
              <a:buClr>
                <a:srgbClr val="000000"/>
              </a:buClr>
              <a:buSzPts val="800"/>
              <a:buFont typeface="Arial"/>
              <a:buChar char="•"/>
            </a:pPr>
            <a:r>
              <a:rPr b="1" i="0" lang="fr" sz="800" u="none" cap="none" strike="noStrike">
                <a:solidFill>
                  <a:srgbClr val="000000"/>
                </a:solidFill>
                <a:latin typeface="Arial"/>
                <a:ea typeface="Arial"/>
                <a:cs typeface="Arial"/>
                <a:sym typeface="Arial"/>
              </a:rPr>
              <a:t>La priorisation de ces composants a été faite en fonction des capacités digitales</a:t>
            </a:r>
            <a:r>
              <a:rPr b="0" i="0" lang="fr" sz="800" u="none" cap="none" strike="noStrike">
                <a:solidFill>
                  <a:srgbClr val="000000"/>
                </a:solidFill>
                <a:latin typeface="Arial"/>
                <a:ea typeface="Arial"/>
                <a:cs typeface="Arial"/>
                <a:sym typeface="Arial"/>
              </a:rPr>
              <a:t> à couvrir et des dépendances entre composants.</a:t>
            </a:r>
            <a:endParaRPr sz="1100"/>
          </a:p>
          <a:p>
            <a:pPr indent="-127000" lvl="0" marL="127000" marR="0" rtl="0" algn="l">
              <a:lnSpc>
                <a:spcPct val="100000"/>
              </a:lnSpc>
              <a:spcBef>
                <a:spcPts val="900"/>
              </a:spcBef>
              <a:spcAft>
                <a:spcPts val="0"/>
              </a:spcAft>
              <a:buClr>
                <a:srgbClr val="000000"/>
              </a:buClr>
              <a:buSzPts val="800"/>
              <a:buFont typeface="Arial"/>
              <a:buChar char="•"/>
            </a:pPr>
            <a:r>
              <a:rPr b="1" i="0" lang="fr" sz="800" u="none" cap="none" strike="noStrike">
                <a:solidFill>
                  <a:srgbClr val="000000"/>
                </a:solidFill>
                <a:latin typeface="Arial"/>
                <a:ea typeface="Arial"/>
                <a:cs typeface="Arial"/>
                <a:sym typeface="Arial"/>
              </a:rPr>
              <a:t>4 niveaux de priorités ont été définis</a:t>
            </a:r>
            <a:r>
              <a:rPr b="0" i="0" lang="fr" sz="800" u="none" cap="none" strike="noStrike">
                <a:solidFill>
                  <a:srgbClr val="000000"/>
                </a:solidFill>
                <a:latin typeface="Arial"/>
                <a:ea typeface="Arial"/>
                <a:cs typeface="Arial"/>
                <a:sym typeface="Arial"/>
              </a:rPr>
              <a:t> pour répartir l’implémentation des composants entre 2019 &amp; 2022.</a:t>
            </a:r>
            <a:endParaRPr sz="1100"/>
          </a:p>
        </p:txBody>
      </p:sp>
      <p:sp>
        <p:nvSpPr>
          <p:cNvPr id="4389" name="Google Shape;4389;p497"/>
          <p:cNvSpPr/>
          <p:nvPr/>
        </p:nvSpPr>
        <p:spPr>
          <a:xfrm>
            <a:off x="6514173" y="1513518"/>
            <a:ext cx="2112000" cy="311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900"/>
              <a:buFont typeface="Arial"/>
              <a:buNone/>
            </a:pPr>
            <a:r>
              <a:rPr b="1" i="0" lang="fr" sz="900" u="none" cap="none" strike="noStrike">
                <a:solidFill>
                  <a:srgbClr val="FFFFFF"/>
                </a:solidFill>
                <a:latin typeface="Arial"/>
                <a:ea typeface="Arial"/>
                <a:cs typeface="Arial"/>
                <a:sym typeface="Arial"/>
              </a:rPr>
              <a:t>Principes de construction de la Roadmap Socle Data</a:t>
            </a:r>
            <a:endParaRPr sz="110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3" name="Shape 4393"/>
        <p:cNvGrpSpPr/>
        <p:nvPr/>
      </p:nvGrpSpPr>
      <p:grpSpPr>
        <a:xfrm>
          <a:off x="0" y="0"/>
          <a:ext cx="0" cy="0"/>
          <a:chOff x="0" y="0"/>
          <a:chExt cx="0" cy="0"/>
        </a:xfrm>
      </p:grpSpPr>
      <p:sp>
        <p:nvSpPr>
          <p:cNvPr id="4394" name="Google Shape;4394;p498"/>
          <p:cNvSpPr txBox="1"/>
          <p:nvPr>
            <p:ph type="title"/>
          </p:nvPr>
        </p:nvSpPr>
        <p:spPr>
          <a:xfrm>
            <a:off x="526200" y="504900"/>
            <a:ext cx="4045800" cy="41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9" name="Shape 4399"/>
        <p:cNvGrpSpPr/>
        <p:nvPr/>
      </p:nvGrpSpPr>
      <p:grpSpPr>
        <a:xfrm>
          <a:off x="0" y="0"/>
          <a:ext cx="0" cy="0"/>
          <a:chOff x="0" y="0"/>
          <a:chExt cx="0" cy="0"/>
        </a:xfrm>
      </p:grpSpPr>
      <p:pic>
        <p:nvPicPr>
          <p:cNvPr id="4400" name="Google Shape;4400;p499"/>
          <p:cNvPicPr preferRelativeResize="0"/>
          <p:nvPr/>
        </p:nvPicPr>
        <p:blipFill rotWithShape="1">
          <a:blip r:embed="rId4">
            <a:alphaModFix/>
          </a:blip>
          <a:srcRect b="15662" l="0" r="0" t="14786"/>
          <a:stretch/>
        </p:blipFill>
        <p:spPr>
          <a:xfrm>
            <a:off x="3035900" y="3286336"/>
            <a:ext cx="3102977" cy="1391198"/>
          </a:xfrm>
          <a:prstGeom prst="rect">
            <a:avLst/>
          </a:prstGeom>
          <a:noFill/>
          <a:ln>
            <a:noFill/>
          </a:ln>
        </p:spPr>
      </p:pic>
      <p:pic>
        <p:nvPicPr>
          <p:cNvPr id="4401" name="Google Shape;4401;p499"/>
          <p:cNvPicPr preferRelativeResize="0"/>
          <p:nvPr/>
        </p:nvPicPr>
        <p:blipFill rotWithShape="1">
          <a:blip r:embed="rId5">
            <a:alphaModFix/>
          </a:blip>
          <a:srcRect b="16436" l="0" r="0" t="22142"/>
          <a:stretch/>
        </p:blipFill>
        <p:spPr>
          <a:xfrm>
            <a:off x="6138875" y="3286336"/>
            <a:ext cx="3005125" cy="1391203"/>
          </a:xfrm>
          <a:prstGeom prst="rect">
            <a:avLst/>
          </a:prstGeom>
          <a:noFill/>
          <a:ln>
            <a:noFill/>
          </a:ln>
        </p:spPr>
      </p:pic>
      <p:pic>
        <p:nvPicPr>
          <p:cNvPr id="4402" name="Google Shape;4402;p499"/>
          <p:cNvPicPr preferRelativeResize="0"/>
          <p:nvPr/>
        </p:nvPicPr>
        <p:blipFill>
          <a:blip r:embed="rId6">
            <a:alphaModFix amt="37000"/>
          </a:blip>
          <a:stretch>
            <a:fillRect/>
          </a:stretch>
        </p:blipFill>
        <p:spPr>
          <a:xfrm>
            <a:off x="6138875" y="3286336"/>
            <a:ext cx="3005125" cy="1391200"/>
          </a:xfrm>
          <a:prstGeom prst="rect">
            <a:avLst/>
          </a:prstGeom>
          <a:noFill/>
          <a:ln>
            <a:noFill/>
          </a:ln>
        </p:spPr>
      </p:pic>
      <p:pic>
        <p:nvPicPr>
          <p:cNvPr id="4403" name="Google Shape;4403;p499"/>
          <p:cNvPicPr preferRelativeResize="0"/>
          <p:nvPr/>
        </p:nvPicPr>
        <p:blipFill rotWithShape="1">
          <a:blip r:embed="rId7">
            <a:alphaModFix/>
          </a:blip>
          <a:srcRect b="39061" l="11824" r="0" t="0"/>
          <a:stretch/>
        </p:blipFill>
        <p:spPr>
          <a:xfrm>
            <a:off x="0" y="3286336"/>
            <a:ext cx="3035902" cy="1391201"/>
          </a:xfrm>
          <a:prstGeom prst="rect">
            <a:avLst/>
          </a:prstGeom>
          <a:noFill/>
          <a:ln>
            <a:noFill/>
          </a:ln>
        </p:spPr>
      </p:pic>
      <p:pic>
        <p:nvPicPr>
          <p:cNvPr id="4404" name="Google Shape;4404;p499"/>
          <p:cNvPicPr preferRelativeResize="0"/>
          <p:nvPr/>
        </p:nvPicPr>
        <p:blipFill>
          <a:blip r:embed="rId6">
            <a:alphaModFix amt="37000"/>
          </a:blip>
          <a:stretch>
            <a:fillRect/>
          </a:stretch>
        </p:blipFill>
        <p:spPr>
          <a:xfrm>
            <a:off x="0" y="3286325"/>
            <a:ext cx="3035900" cy="1391200"/>
          </a:xfrm>
          <a:prstGeom prst="rect">
            <a:avLst/>
          </a:prstGeom>
          <a:noFill/>
          <a:ln>
            <a:noFill/>
          </a:ln>
        </p:spPr>
      </p:pic>
      <p:pic>
        <p:nvPicPr>
          <p:cNvPr id="4405" name="Google Shape;4405;p499"/>
          <p:cNvPicPr preferRelativeResize="0"/>
          <p:nvPr/>
        </p:nvPicPr>
        <p:blipFill>
          <a:blip r:embed="rId6">
            <a:alphaModFix amt="37000"/>
          </a:blip>
          <a:stretch>
            <a:fillRect/>
          </a:stretch>
        </p:blipFill>
        <p:spPr>
          <a:xfrm>
            <a:off x="3035900" y="3286336"/>
            <a:ext cx="3102975" cy="1391200"/>
          </a:xfrm>
          <a:prstGeom prst="rect">
            <a:avLst/>
          </a:prstGeom>
          <a:noFill/>
          <a:ln>
            <a:noFill/>
          </a:ln>
        </p:spPr>
      </p:pic>
      <p:sp>
        <p:nvSpPr>
          <p:cNvPr id="4406" name="Google Shape;4406;p49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sp>
        <p:nvSpPr>
          <p:cNvPr id="4407" name="Google Shape;4407;p49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fr"/>
              <a:t>‹#›</a:t>
            </a:fld>
            <a:endParaRPr/>
          </a:p>
        </p:txBody>
      </p:sp>
      <p:pic>
        <p:nvPicPr>
          <p:cNvPr id="4408" name="Google Shape;4408;p499"/>
          <p:cNvPicPr preferRelativeResize="0"/>
          <p:nvPr/>
        </p:nvPicPr>
        <p:blipFill rotWithShape="1">
          <a:blip r:embed="rId8">
            <a:alphaModFix/>
          </a:blip>
          <a:srcRect b="7646" l="0" r="0" t="0"/>
          <a:stretch/>
        </p:blipFill>
        <p:spPr>
          <a:xfrm>
            <a:off x="-244125" y="567075"/>
            <a:ext cx="3535975" cy="4608600"/>
          </a:xfrm>
          <a:prstGeom prst="rect">
            <a:avLst/>
          </a:prstGeom>
          <a:noFill/>
          <a:ln>
            <a:noFill/>
          </a:ln>
        </p:spPr>
      </p:pic>
      <p:pic>
        <p:nvPicPr>
          <p:cNvPr id="4409" name="Google Shape;4409;p499"/>
          <p:cNvPicPr preferRelativeResize="0"/>
          <p:nvPr/>
        </p:nvPicPr>
        <p:blipFill>
          <a:blip r:embed="rId9">
            <a:alphaModFix/>
          </a:blip>
          <a:stretch>
            <a:fillRect/>
          </a:stretch>
        </p:blipFill>
        <p:spPr>
          <a:xfrm>
            <a:off x="5929050" y="571175"/>
            <a:ext cx="3447500" cy="4985924"/>
          </a:xfrm>
          <a:prstGeom prst="rect">
            <a:avLst/>
          </a:prstGeom>
          <a:noFill/>
          <a:ln>
            <a:noFill/>
          </a:ln>
        </p:spPr>
      </p:pic>
      <p:sp>
        <p:nvSpPr>
          <p:cNvPr id="4410" name="Google Shape;4410;p499"/>
          <p:cNvSpPr/>
          <p:nvPr/>
        </p:nvSpPr>
        <p:spPr>
          <a:xfrm>
            <a:off x="312954"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a:t>
            </a:r>
            <a:r>
              <a:rPr b="1" lang="fr" sz="900">
                <a:solidFill>
                  <a:schemeClr val="dk2"/>
                </a:solidFill>
                <a:latin typeface="Montserrat"/>
                <a:ea typeface="Montserrat"/>
                <a:cs typeface="Montserrat"/>
                <a:sym typeface="Montserrat"/>
              </a:rPr>
              <a:t>olution Devoteam.</a:t>
            </a:r>
            <a:endParaRPr b="1" sz="900">
              <a:solidFill>
                <a:schemeClr val="dk2"/>
              </a:solidFill>
              <a:latin typeface="Montserrat"/>
              <a:ea typeface="Montserrat"/>
              <a:cs typeface="Montserrat"/>
              <a:sym typeface="Montserrat"/>
            </a:endParaRPr>
          </a:p>
        </p:txBody>
      </p:sp>
      <p:sp>
        <p:nvSpPr>
          <p:cNvPr id="4411" name="Google Shape;4411;p499"/>
          <p:cNvSpPr/>
          <p:nvPr/>
        </p:nvSpPr>
        <p:spPr>
          <a:xfrm>
            <a:off x="319700" y="1114961"/>
            <a:ext cx="2223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Objectif.</a:t>
            </a:r>
            <a:endParaRPr b="1" sz="900">
              <a:solidFill>
                <a:schemeClr val="dk2"/>
              </a:solidFill>
              <a:latin typeface="Montserrat"/>
              <a:ea typeface="Montserrat"/>
              <a:cs typeface="Montserrat"/>
              <a:sym typeface="Montserrat"/>
            </a:endParaRPr>
          </a:p>
        </p:txBody>
      </p:sp>
      <p:sp>
        <p:nvSpPr>
          <p:cNvPr id="4412" name="Google Shape;4412;p499"/>
          <p:cNvSpPr/>
          <p:nvPr/>
        </p:nvSpPr>
        <p:spPr>
          <a:xfrm>
            <a:off x="6278285" y="1114965"/>
            <a:ext cx="2865600" cy="18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000"/>
              <a:buFont typeface="Arial"/>
              <a:buNone/>
            </a:pPr>
            <a:r>
              <a:rPr b="1" lang="fr" sz="900">
                <a:solidFill>
                  <a:schemeClr val="dk2"/>
                </a:solidFill>
                <a:latin typeface="Montserrat"/>
                <a:ea typeface="Montserrat"/>
                <a:cs typeface="Montserrat"/>
                <a:sym typeface="Montserrat"/>
              </a:rPr>
              <a:t>Objectif.</a:t>
            </a:r>
            <a:endParaRPr b="1" sz="900">
              <a:solidFill>
                <a:schemeClr val="dk2"/>
              </a:solidFill>
              <a:latin typeface="Montserrat"/>
              <a:ea typeface="Montserrat"/>
              <a:cs typeface="Montserrat"/>
              <a:sym typeface="Montserrat"/>
            </a:endParaRPr>
          </a:p>
        </p:txBody>
      </p:sp>
      <p:sp>
        <p:nvSpPr>
          <p:cNvPr id="4413" name="Google Shape;4413;p499"/>
          <p:cNvSpPr/>
          <p:nvPr/>
        </p:nvSpPr>
        <p:spPr>
          <a:xfrm>
            <a:off x="6278285"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Solution Devoteam.</a:t>
            </a:r>
            <a:endParaRPr b="1" sz="900">
              <a:solidFill>
                <a:schemeClr val="dk2"/>
              </a:solidFill>
              <a:latin typeface="Montserrat"/>
              <a:ea typeface="Montserrat"/>
              <a:cs typeface="Montserrat"/>
              <a:sym typeface="Montserrat"/>
            </a:endParaRPr>
          </a:p>
        </p:txBody>
      </p:sp>
      <p:sp>
        <p:nvSpPr>
          <p:cNvPr id="4414" name="Google Shape;4414;p499"/>
          <p:cNvSpPr txBox="1"/>
          <p:nvPr/>
        </p:nvSpPr>
        <p:spPr>
          <a:xfrm>
            <a:off x="312300" y="1245741"/>
            <a:ext cx="2223600" cy="87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Créer </a:t>
            </a:r>
            <a:r>
              <a:rPr lang="fr" sz="800">
                <a:solidFill>
                  <a:schemeClr val="dk2"/>
                </a:solidFill>
                <a:latin typeface="Montserrat"/>
                <a:ea typeface="Montserrat"/>
                <a:cs typeface="Montserrat"/>
                <a:sym typeface="Montserrat"/>
              </a:rPr>
              <a:t>un pôle fédérant le Data Engineering, la Data Science et le Data Reporting autour d’une nouvelle </a:t>
            </a:r>
            <a:r>
              <a:rPr lang="fr" sz="800">
                <a:solidFill>
                  <a:schemeClr val="dk2"/>
                </a:solidFill>
                <a:latin typeface="Montserrat"/>
                <a:ea typeface="Montserrat"/>
                <a:cs typeface="Montserrat"/>
                <a:sym typeface="Montserrat"/>
              </a:rPr>
              <a:t>plateforme </a:t>
            </a:r>
            <a:r>
              <a:rPr lang="fr" sz="800">
                <a:solidFill>
                  <a:schemeClr val="dk2"/>
                </a:solidFill>
                <a:latin typeface="Montserrat"/>
                <a:ea typeface="Montserrat"/>
                <a:cs typeface="Montserrat"/>
                <a:sym typeface="Montserrat"/>
              </a:rPr>
              <a:t>Data </a:t>
            </a:r>
            <a:r>
              <a:rPr lang="fr" sz="800">
                <a:solidFill>
                  <a:schemeClr val="dk2"/>
                </a:solidFill>
                <a:latin typeface="Montserrat"/>
                <a:ea typeface="Montserrat"/>
                <a:cs typeface="Montserrat"/>
                <a:sym typeface="Montserrat"/>
              </a:rPr>
              <a:t>Phenix</a:t>
            </a:r>
            <a:endParaRPr b="1" sz="800">
              <a:solidFill>
                <a:srgbClr val="0000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rgbClr val="0000FF"/>
              </a:solidFill>
              <a:latin typeface="Montserrat"/>
              <a:ea typeface="Montserrat"/>
              <a:cs typeface="Montserrat"/>
              <a:sym typeface="Montserrat"/>
            </a:endParaRPr>
          </a:p>
        </p:txBody>
      </p:sp>
      <p:sp>
        <p:nvSpPr>
          <p:cNvPr id="4415" name="Google Shape;4415;p499"/>
          <p:cNvSpPr txBox="1"/>
          <p:nvPr/>
        </p:nvSpPr>
        <p:spPr>
          <a:xfrm>
            <a:off x="312300" y="2368375"/>
            <a:ext cx="2581200" cy="84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2"/>
              </a:buClr>
              <a:buSzPts val="1100"/>
              <a:buFont typeface="Arial"/>
              <a:buNone/>
            </a:pPr>
            <a:r>
              <a:rPr lang="fr" sz="800">
                <a:solidFill>
                  <a:schemeClr val="dk2"/>
                </a:solidFill>
                <a:latin typeface="Montserrat"/>
                <a:ea typeface="Montserrat"/>
                <a:cs typeface="Montserrat"/>
                <a:sym typeface="Montserrat"/>
              </a:rPr>
              <a:t>Des Data Engineers/Data Ops intégrés aux équipes "développement" et “plateforme” réalisent d’une part les projets métiers en mode agile et d’autre part assurent le support/monitoring de la plateforme</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2"/>
              </a:solidFill>
              <a:latin typeface="Montserrat"/>
              <a:ea typeface="Montserrat"/>
              <a:cs typeface="Montserrat"/>
              <a:sym typeface="Montserrat"/>
            </a:endParaRPr>
          </a:p>
        </p:txBody>
      </p:sp>
      <p:sp>
        <p:nvSpPr>
          <p:cNvPr id="4416" name="Google Shape;4416;p499"/>
          <p:cNvSpPr txBox="1"/>
          <p:nvPr/>
        </p:nvSpPr>
        <p:spPr>
          <a:xfrm>
            <a:off x="6292350" y="1245728"/>
            <a:ext cx="22971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Moderniser la plateforme et </a:t>
            </a:r>
            <a:br>
              <a:rPr lang="fr" sz="800">
                <a:solidFill>
                  <a:schemeClr val="dk2"/>
                </a:solidFill>
                <a:latin typeface="Montserrat"/>
                <a:ea typeface="Montserrat"/>
                <a:cs typeface="Montserrat"/>
                <a:sym typeface="Montserrat"/>
              </a:rPr>
            </a:br>
            <a:r>
              <a:rPr lang="fr" sz="800">
                <a:solidFill>
                  <a:schemeClr val="dk2"/>
                </a:solidFill>
                <a:latin typeface="Montserrat"/>
                <a:ea typeface="Montserrat"/>
                <a:cs typeface="Montserrat"/>
                <a:sym typeface="Montserrat"/>
              </a:rPr>
              <a:t>les services Data </a:t>
            </a:r>
            <a:r>
              <a:rPr lang="fr" sz="800">
                <a:solidFill>
                  <a:schemeClr val="dk2"/>
                </a:solidFill>
                <a:latin typeface="Montserrat"/>
                <a:ea typeface="Montserrat"/>
                <a:cs typeface="Montserrat"/>
                <a:sym typeface="Montserrat"/>
              </a:rPr>
              <a:t>pour répondre aux nouveaux besoins métiers dans le</a:t>
            </a:r>
            <a:r>
              <a:rPr lang="fr" sz="800">
                <a:solidFill>
                  <a:schemeClr val="dk2"/>
                </a:solidFill>
                <a:latin typeface="Montserrat"/>
                <a:ea typeface="Montserrat"/>
                <a:cs typeface="Montserrat"/>
                <a:sym typeface="Montserrat"/>
              </a:rPr>
              <a:t> respect des exigences réglementaires</a:t>
            </a:r>
            <a:endParaRPr b="1" sz="800">
              <a:solidFill>
                <a:srgbClr val="0000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rgbClr val="0000FF"/>
              </a:solidFill>
              <a:latin typeface="Montserrat"/>
              <a:ea typeface="Montserrat"/>
              <a:cs typeface="Montserrat"/>
              <a:sym typeface="Montserrat"/>
            </a:endParaRPr>
          </a:p>
        </p:txBody>
      </p:sp>
      <p:sp>
        <p:nvSpPr>
          <p:cNvPr id="4417" name="Google Shape;4417;p499"/>
          <p:cNvSpPr txBox="1"/>
          <p:nvPr/>
        </p:nvSpPr>
        <p:spPr>
          <a:xfrm>
            <a:off x="6284950" y="2368375"/>
            <a:ext cx="2692200" cy="13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56555A"/>
              </a:buClr>
              <a:buSzPts val="1100"/>
              <a:buFont typeface="Arial"/>
              <a:buNone/>
            </a:pPr>
            <a:r>
              <a:rPr lang="fr" sz="800">
                <a:solidFill>
                  <a:schemeClr val="dk2"/>
                </a:solidFill>
                <a:latin typeface="Montserrat"/>
                <a:ea typeface="Montserrat"/>
                <a:cs typeface="Montserrat"/>
                <a:sym typeface="Montserrat"/>
              </a:rPr>
              <a:t>Un binôme Data PM aguerri au monde de la  production avec une triple compétence </a:t>
            </a:r>
            <a:r>
              <a:rPr lang="fr" sz="800">
                <a:solidFill>
                  <a:schemeClr val="dk2"/>
                </a:solidFill>
                <a:latin typeface="Montserrat"/>
                <a:ea typeface="Montserrat"/>
                <a:cs typeface="Montserrat"/>
                <a:sym typeface="Montserrat"/>
              </a:rPr>
              <a:t>t</a:t>
            </a:r>
            <a:r>
              <a:rPr lang="fr" sz="800">
                <a:solidFill>
                  <a:schemeClr val="dk2"/>
                </a:solidFill>
                <a:latin typeface="Montserrat"/>
                <a:ea typeface="Montserrat"/>
                <a:cs typeface="Montserrat"/>
                <a:sym typeface="Montserrat"/>
              </a:rPr>
              <a:t>echnico-fonctionnelle-méthodologique appuie LCL dans la conception, le déploiement et le support des nouvelles solutions déployées</a:t>
            </a:r>
            <a:endParaRPr sz="800">
              <a:solidFill>
                <a:schemeClr val="dk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2"/>
              </a:solidFill>
              <a:latin typeface="Montserrat"/>
              <a:ea typeface="Montserrat"/>
              <a:cs typeface="Montserrat"/>
              <a:sym typeface="Montserrat"/>
            </a:endParaRPr>
          </a:p>
        </p:txBody>
      </p:sp>
      <p:sp>
        <p:nvSpPr>
          <p:cNvPr id="4418" name="Google Shape;4418;p499"/>
          <p:cNvSpPr/>
          <p:nvPr/>
        </p:nvSpPr>
        <p:spPr>
          <a:xfrm>
            <a:off x="199300" y="3700650"/>
            <a:ext cx="2649000" cy="98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800">
                <a:solidFill>
                  <a:srgbClr val="FFFFFF"/>
                </a:solidFill>
                <a:latin typeface="Montserrat"/>
                <a:ea typeface="Montserrat"/>
                <a:cs typeface="Montserrat"/>
                <a:sym typeface="Montserrat"/>
              </a:rPr>
              <a:t>Réalisation de projets Data : Flux Direct Virtuel, Assortment, Warehouse, One Cash</a:t>
            </a:r>
            <a:endParaRPr b="1" sz="8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fr" sz="800">
                <a:solidFill>
                  <a:srgbClr val="FFFFFF"/>
                </a:solidFill>
                <a:latin typeface="Montserrat"/>
                <a:ea typeface="Montserrat"/>
                <a:cs typeface="Montserrat"/>
                <a:sym typeface="Montserrat"/>
              </a:rPr>
              <a:t>Support de la plateforme : dév outils de supervision/monitoring en </a:t>
            </a:r>
            <a:r>
              <a:rPr b="1" lang="fr" sz="800">
                <a:solidFill>
                  <a:schemeClr val="lt1"/>
                </a:solidFill>
                <a:latin typeface="Montserrat"/>
                <a:ea typeface="Montserrat"/>
                <a:cs typeface="Montserrat"/>
                <a:sym typeface="Montserrat"/>
              </a:rPr>
              <a:t>Go et Python</a:t>
            </a:r>
            <a:endParaRPr b="1" sz="8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fr" sz="800">
                <a:solidFill>
                  <a:srgbClr val="FFFFFF"/>
                </a:solidFill>
                <a:latin typeface="Montserrat"/>
                <a:ea typeface="Montserrat"/>
                <a:cs typeface="Montserrat"/>
                <a:sym typeface="Montserrat"/>
              </a:rPr>
              <a:t>Expertise migration Cloud vers GCP </a:t>
            </a:r>
            <a:endParaRPr b="1" sz="800">
              <a:solidFill>
                <a:srgbClr val="FFFFFF"/>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sz="800">
              <a:solidFill>
                <a:srgbClr val="FFFFFF"/>
              </a:solidFill>
              <a:latin typeface="Montserrat"/>
              <a:ea typeface="Montserrat"/>
              <a:cs typeface="Montserrat"/>
              <a:sym typeface="Montserrat"/>
            </a:endParaRPr>
          </a:p>
        </p:txBody>
      </p:sp>
      <p:sp>
        <p:nvSpPr>
          <p:cNvPr id="4419" name="Google Shape;4419;p499"/>
          <p:cNvSpPr/>
          <p:nvPr/>
        </p:nvSpPr>
        <p:spPr>
          <a:xfrm>
            <a:off x="6302500" y="3689550"/>
            <a:ext cx="2674800" cy="9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800">
                <a:solidFill>
                  <a:srgbClr val="FFFFFF"/>
                </a:solidFill>
                <a:latin typeface="Montserrat"/>
                <a:ea typeface="Montserrat"/>
                <a:cs typeface="Montserrat"/>
                <a:sym typeface="Montserrat"/>
              </a:rPr>
              <a:t>Une modernisation en cours avec de nouveaux  services Data déployés : </a:t>
            </a:r>
            <a:br>
              <a:rPr b="1" lang="fr" sz="800">
                <a:solidFill>
                  <a:srgbClr val="FFFFFF"/>
                </a:solidFill>
                <a:latin typeface="Montserrat"/>
                <a:ea typeface="Montserrat"/>
                <a:cs typeface="Montserrat"/>
                <a:sym typeface="Montserrat"/>
              </a:rPr>
            </a:br>
            <a:r>
              <a:rPr b="1" lang="fr" sz="800">
                <a:solidFill>
                  <a:srgbClr val="FFFFFF"/>
                </a:solidFill>
                <a:latin typeface="Montserrat"/>
                <a:ea typeface="Montserrat"/>
                <a:cs typeface="Montserrat"/>
                <a:sym typeface="Montserrat"/>
              </a:rPr>
              <a:t>brique NLU “made in LCL”, live chat, solution Data Catalog, fourniture d’environnements de Data Science, industrialisation IA/ML en cours</a:t>
            </a:r>
            <a:endParaRPr b="1" sz="800">
              <a:solidFill>
                <a:srgbClr val="FFFFFF"/>
              </a:solidFill>
              <a:latin typeface="Montserrat"/>
              <a:ea typeface="Montserrat"/>
              <a:cs typeface="Montserrat"/>
              <a:sym typeface="Montserrat"/>
            </a:endParaRPr>
          </a:p>
          <a:p>
            <a:pPr indent="0" lvl="0" marL="0" marR="0" rtl="0" algn="ctr">
              <a:lnSpc>
                <a:spcPct val="115000"/>
              </a:lnSpc>
              <a:spcBef>
                <a:spcPts val="0"/>
              </a:spcBef>
              <a:spcAft>
                <a:spcPts val="0"/>
              </a:spcAft>
              <a:buClr>
                <a:schemeClr val="dk1"/>
              </a:buClr>
              <a:buSzPts val="1100"/>
              <a:buFont typeface="Arial"/>
              <a:buNone/>
            </a:pPr>
            <a:r>
              <a:t/>
            </a:r>
            <a:endParaRPr b="1" sz="800">
              <a:solidFill>
                <a:srgbClr val="FFFFFF"/>
              </a:solidFill>
              <a:latin typeface="Montserrat"/>
              <a:ea typeface="Montserrat"/>
              <a:cs typeface="Montserrat"/>
              <a:sym typeface="Montserrat"/>
            </a:endParaRPr>
          </a:p>
        </p:txBody>
      </p:sp>
      <p:pic>
        <p:nvPicPr>
          <p:cNvPr id="4420" name="Google Shape;4420;p499"/>
          <p:cNvPicPr preferRelativeResize="0"/>
          <p:nvPr/>
        </p:nvPicPr>
        <p:blipFill>
          <a:blip r:embed="rId10">
            <a:alphaModFix/>
          </a:blip>
          <a:stretch>
            <a:fillRect/>
          </a:stretch>
        </p:blipFill>
        <p:spPr>
          <a:xfrm>
            <a:off x="6939234" y="4768800"/>
            <a:ext cx="229200" cy="229200"/>
          </a:xfrm>
          <a:prstGeom prst="flowChartConnector">
            <a:avLst/>
          </a:prstGeom>
          <a:noFill/>
          <a:ln>
            <a:noFill/>
          </a:ln>
        </p:spPr>
      </p:pic>
      <p:pic>
        <p:nvPicPr>
          <p:cNvPr id="4421" name="Google Shape;4421;p499"/>
          <p:cNvPicPr preferRelativeResize="0"/>
          <p:nvPr/>
        </p:nvPicPr>
        <p:blipFill>
          <a:blip r:embed="rId11">
            <a:alphaModFix/>
          </a:blip>
          <a:stretch>
            <a:fillRect/>
          </a:stretch>
        </p:blipFill>
        <p:spPr>
          <a:xfrm>
            <a:off x="2848250" y="571175"/>
            <a:ext cx="3509024" cy="4985924"/>
          </a:xfrm>
          <a:prstGeom prst="rect">
            <a:avLst/>
          </a:prstGeom>
          <a:noFill/>
          <a:ln>
            <a:noFill/>
          </a:ln>
        </p:spPr>
      </p:pic>
      <p:sp>
        <p:nvSpPr>
          <p:cNvPr id="4422" name="Google Shape;4422;p499"/>
          <p:cNvSpPr/>
          <p:nvPr/>
        </p:nvSpPr>
        <p:spPr>
          <a:xfrm>
            <a:off x="3265350" y="3703800"/>
            <a:ext cx="2758200" cy="97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800">
                <a:solidFill>
                  <a:srgbClr val="FFFFFF"/>
                </a:solidFill>
                <a:latin typeface="Montserrat"/>
                <a:ea typeface="Montserrat"/>
                <a:cs typeface="Montserrat"/>
                <a:sym typeface="Montserrat"/>
              </a:rPr>
              <a:t>Un pilotage du projet en proximité des PO (business case &amp; industrialisation), en suivi des intégrateurs (technique &amp; contractuel)</a:t>
            </a:r>
            <a:endParaRPr b="1" sz="8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fr" sz="800">
                <a:solidFill>
                  <a:srgbClr val="FFFFFF"/>
                </a:solidFill>
                <a:latin typeface="Montserrat"/>
                <a:ea typeface="Montserrat"/>
                <a:cs typeface="Montserrat"/>
                <a:sym typeface="Montserrat"/>
              </a:rPr>
              <a:t>Un rôle d’ambassadeur et un acteur central du projet travaillant avec le CDO à la vision Data </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sz="800">
              <a:solidFill>
                <a:srgbClr val="FFFFFF"/>
              </a:solidFill>
              <a:latin typeface="Montserrat"/>
              <a:ea typeface="Montserrat"/>
              <a:cs typeface="Montserrat"/>
              <a:sym typeface="Montserrat"/>
            </a:endParaRPr>
          </a:p>
        </p:txBody>
      </p:sp>
      <p:sp>
        <p:nvSpPr>
          <p:cNvPr id="4423" name="Google Shape;4423;p499"/>
          <p:cNvSpPr/>
          <p:nvPr/>
        </p:nvSpPr>
        <p:spPr>
          <a:xfrm>
            <a:off x="3249325" y="1114961"/>
            <a:ext cx="24219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Objectif</a:t>
            </a:r>
            <a:r>
              <a:rPr b="1" lang="fr" sz="900">
                <a:solidFill>
                  <a:schemeClr val="dk2"/>
                </a:solidFill>
                <a:latin typeface="Montserrat"/>
                <a:ea typeface="Montserrat"/>
                <a:cs typeface="Montserrat"/>
                <a:sym typeface="Montserrat"/>
              </a:rPr>
              <a:t>.</a:t>
            </a:r>
            <a:endParaRPr b="1" sz="900">
              <a:solidFill>
                <a:schemeClr val="dk2"/>
              </a:solidFill>
              <a:latin typeface="Montserrat"/>
              <a:ea typeface="Montserrat"/>
              <a:cs typeface="Montserrat"/>
              <a:sym typeface="Montserrat"/>
            </a:endParaRPr>
          </a:p>
        </p:txBody>
      </p:sp>
      <p:sp>
        <p:nvSpPr>
          <p:cNvPr id="4424" name="Google Shape;4424;p499"/>
          <p:cNvSpPr/>
          <p:nvPr/>
        </p:nvSpPr>
        <p:spPr>
          <a:xfrm>
            <a:off x="3249325" y="2253333"/>
            <a:ext cx="28656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fr" sz="900">
                <a:solidFill>
                  <a:schemeClr val="dk2"/>
                </a:solidFill>
                <a:latin typeface="Montserrat"/>
                <a:ea typeface="Montserrat"/>
                <a:cs typeface="Montserrat"/>
                <a:sym typeface="Montserrat"/>
              </a:rPr>
              <a:t>Solution Devoteam.</a:t>
            </a:r>
            <a:endParaRPr b="1" sz="900">
              <a:solidFill>
                <a:schemeClr val="dk2"/>
              </a:solidFill>
              <a:latin typeface="Montserrat"/>
              <a:ea typeface="Montserrat"/>
              <a:cs typeface="Montserrat"/>
              <a:sym typeface="Montserrat"/>
            </a:endParaRPr>
          </a:p>
        </p:txBody>
      </p:sp>
      <p:sp>
        <p:nvSpPr>
          <p:cNvPr id="4425" name="Google Shape;4425;p499"/>
          <p:cNvSpPr txBox="1"/>
          <p:nvPr/>
        </p:nvSpPr>
        <p:spPr>
          <a:xfrm>
            <a:off x="3249325" y="1245725"/>
            <a:ext cx="2478900" cy="87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2"/>
              </a:buClr>
              <a:buSzPts val="1100"/>
              <a:buFont typeface="Arial"/>
              <a:buNone/>
            </a:pPr>
            <a:r>
              <a:rPr lang="fr" sz="800">
                <a:solidFill>
                  <a:schemeClr val="dk2"/>
                </a:solidFill>
                <a:latin typeface="Montserrat"/>
                <a:ea typeface="Montserrat"/>
                <a:cs typeface="Montserrat"/>
                <a:sym typeface="Montserrat"/>
              </a:rPr>
              <a:t>Penser la mobilité de plus en plus </a:t>
            </a:r>
            <a:br>
              <a:rPr lang="fr" sz="800">
                <a:solidFill>
                  <a:schemeClr val="dk2"/>
                </a:solidFill>
                <a:latin typeface="Montserrat"/>
                <a:ea typeface="Montserrat"/>
                <a:cs typeface="Montserrat"/>
                <a:sym typeface="Montserrat"/>
              </a:rPr>
            </a:br>
            <a:r>
              <a:rPr lang="fr" sz="800">
                <a:solidFill>
                  <a:schemeClr val="dk2"/>
                </a:solidFill>
                <a:latin typeface="Montserrat"/>
                <a:ea typeface="Montserrat"/>
                <a:cs typeface="Montserrat"/>
                <a:sym typeface="Montserrat"/>
              </a:rPr>
              <a:t>comme un service et conduire une transformation digitale profonde tournée vers les initiatives Smart City/Smart Mobility</a:t>
            </a:r>
            <a:endParaRPr sz="800">
              <a:solidFill>
                <a:srgbClr val="0000FF"/>
              </a:solidFill>
              <a:latin typeface="Montserrat"/>
              <a:ea typeface="Montserrat"/>
              <a:cs typeface="Montserrat"/>
              <a:sym typeface="Montserrat"/>
            </a:endParaRPr>
          </a:p>
        </p:txBody>
      </p:sp>
      <p:sp>
        <p:nvSpPr>
          <p:cNvPr id="4426" name="Google Shape;4426;p499"/>
          <p:cNvSpPr txBox="1"/>
          <p:nvPr/>
        </p:nvSpPr>
        <p:spPr>
          <a:xfrm>
            <a:off x="3249325" y="2368375"/>
            <a:ext cx="2692200" cy="87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800">
                <a:solidFill>
                  <a:schemeClr val="dk2"/>
                </a:solidFill>
                <a:latin typeface="Montserrat"/>
                <a:ea typeface="Montserrat"/>
                <a:cs typeface="Montserrat"/>
                <a:sym typeface="Montserrat"/>
              </a:rPr>
              <a:t>Un Data Office Manager :  à la fois Data Architect et Data PM accompagne Keolis sur son projet Smart Data dans un rôle de référent fonctionnel et technique, de pilote projets et d’ambassadeur en interne Keolis de ce projet</a:t>
            </a:r>
            <a:endParaRPr sz="800">
              <a:solidFill>
                <a:schemeClr val="dk2"/>
              </a:solidFill>
              <a:latin typeface="Montserrat"/>
              <a:ea typeface="Montserrat"/>
              <a:cs typeface="Montserrat"/>
              <a:sym typeface="Montserrat"/>
            </a:endParaRPr>
          </a:p>
        </p:txBody>
      </p:sp>
      <p:pic>
        <p:nvPicPr>
          <p:cNvPr id="4427" name="Google Shape;4427;p499"/>
          <p:cNvPicPr preferRelativeResize="0"/>
          <p:nvPr/>
        </p:nvPicPr>
        <p:blipFill>
          <a:blip r:embed="rId10">
            <a:alphaModFix/>
          </a:blip>
          <a:stretch>
            <a:fillRect/>
          </a:stretch>
        </p:blipFill>
        <p:spPr>
          <a:xfrm>
            <a:off x="3951709" y="4768800"/>
            <a:ext cx="229200" cy="229200"/>
          </a:xfrm>
          <a:prstGeom prst="flowChartConnector">
            <a:avLst/>
          </a:prstGeom>
          <a:noFill/>
          <a:ln>
            <a:noFill/>
          </a:ln>
        </p:spPr>
      </p:pic>
      <p:sp>
        <p:nvSpPr>
          <p:cNvPr id="4428" name="Google Shape;4428;p499"/>
          <p:cNvSpPr/>
          <p:nvPr/>
        </p:nvSpPr>
        <p:spPr>
          <a:xfrm rot="5400000">
            <a:off x="1362838"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4429" name="Google Shape;4429;p499"/>
          <p:cNvSpPr/>
          <p:nvPr/>
        </p:nvSpPr>
        <p:spPr>
          <a:xfrm rot="5400000">
            <a:off x="7394661"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4430" name="Google Shape;4430;p499"/>
          <p:cNvSpPr/>
          <p:nvPr/>
        </p:nvSpPr>
        <p:spPr>
          <a:xfrm rot="5400000">
            <a:off x="7471311"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99"/>
          <p:cNvSpPr/>
          <p:nvPr/>
        </p:nvSpPr>
        <p:spPr>
          <a:xfrm rot="5400000">
            <a:off x="1515688"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99"/>
          <p:cNvSpPr/>
          <p:nvPr/>
        </p:nvSpPr>
        <p:spPr>
          <a:xfrm rot="5400000">
            <a:off x="4571642" y="200069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99"/>
          <p:cNvSpPr/>
          <p:nvPr/>
        </p:nvSpPr>
        <p:spPr>
          <a:xfrm rot="5400000">
            <a:off x="4416900" y="3335401"/>
            <a:ext cx="310200" cy="4203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pic>
        <p:nvPicPr>
          <p:cNvPr id="4434" name="Google Shape;4434;p499"/>
          <p:cNvPicPr preferRelativeResize="0"/>
          <p:nvPr/>
        </p:nvPicPr>
        <p:blipFill>
          <a:blip r:embed="rId10">
            <a:alphaModFix/>
          </a:blip>
          <a:stretch>
            <a:fillRect/>
          </a:stretch>
        </p:blipFill>
        <p:spPr>
          <a:xfrm>
            <a:off x="810000" y="4780675"/>
            <a:ext cx="229200" cy="229200"/>
          </a:xfrm>
          <a:prstGeom prst="flowChartConnector">
            <a:avLst/>
          </a:prstGeom>
          <a:noFill/>
          <a:ln>
            <a:noFill/>
          </a:ln>
        </p:spPr>
      </p:pic>
      <p:pic>
        <p:nvPicPr>
          <p:cNvPr id="4435" name="Google Shape;4435;p499"/>
          <p:cNvPicPr preferRelativeResize="0"/>
          <p:nvPr/>
        </p:nvPicPr>
        <p:blipFill>
          <a:blip r:embed="rId12">
            <a:alphaModFix/>
          </a:blip>
          <a:stretch>
            <a:fillRect/>
          </a:stretch>
        </p:blipFill>
        <p:spPr>
          <a:xfrm>
            <a:off x="428493" y="246278"/>
            <a:ext cx="578314" cy="468001"/>
          </a:xfrm>
          <a:prstGeom prst="rect">
            <a:avLst/>
          </a:prstGeom>
          <a:noFill/>
          <a:ln>
            <a:noFill/>
          </a:ln>
        </p:spPr>
      </p:pic>
      <p:pic>
        <p:nvPicPr>
          <p:cNvPr id="4436" name="Google Shape;4436;p499"/>
          <p:cNvPicPr preferRelativeResize="0"/>
          <p:nvPr/>
        </p:nvPicPr>
        <p:blipFill>
          <a:blip r:embed="rId13">
            <a:alphaModFix/>
          </a:blip>
          <a:stretch>
            <a:fillRect/>
          </a:stretch>
        </p:blipFill>
        <p:spPr>
          <a:xfrm>
            <a:off x="6337729" y="264278"/>
            <a:ext cx="598155" cy="432000"/>
          </a:xfrm>
          <a:prstGeom prst="rect">
            <a:avLst/>
          </a:prstGeom>
          <a:noFill/>
          <a:ln>
            <a:noFill/>
          </a:ln>
        </p:spPr>
      </p:pic>
      <p:pic>
        <p:nvPicPr>
          <p:cNvPr id="4437" name="Google Shape;4437;p499"/>
          <p:cNvPicPr preferRelativeResize="0"/>
          <p:nvPr/>
        </p:nvPicPr>
        <p:blipFill>
          <a:blip r:embed="rId14">
            <a:alphaModFix/>
          </a:blip>
          <a:stretch>
            <a:fillRect/>
          </a:stretch>
        </p:blipFill>
        <p:spPr>
          <a:xfrm>
            <a:off x="3359019" y="354279"/>
            <a:ext cx="1650600" cy="25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voteam New Slides 190718">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evoteam New Slides 190718">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Devoteam New Slides 190718">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oteam New Slides 190718">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voteam New Slides 2019 (betaV1)">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voteam New Slides 2019 (betaV1)">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evoteam New Slides 190718">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voteam New Slides 190718">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